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FEC8-390E-411F-9C11-D99E371FD8D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1E58-B12E-49E0-A3A9-1B35EA5B67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91F4-B938-4BB5-9721-67ACB945191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8B80-F262-429C-93ED-979B8A31A66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D9C4-A81B-4CB1-8B6F-43CF8C0D473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4966-F6F5-456F-8EB5-0D04ABC4FF2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6C10E-C344-4817-B61E-0172E1B8B47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0A054-E4AF-4C65-8247-64C19938796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B7DB-D7BA-427B-9150-45BB09268B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CC6CA5-D31B-4F1A-8267-E0ACEAD6C00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6F84-915E-4062-B49B-DA485546918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08258D4-D6D4-46F8-AE27-376D68E0275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"/>
            <a:ext cx="6934199" cy="990599"/>
          </a:xfrm>
        </p:spPr>
        <p:txBody>
          <a:bodyPr/>
          <a:lstStyle/>
          <a:p>
            <a:r>
              <a:rPr lang="en-US" sz="3400" b="1" cap="all" dirty="0" smtClean="0">
                <a:solidFill>
                  <a:schemeClr val="tx2"/>
                </a:solidFill>
                <a:effectLst/>
              </a:rPr>
              <a:t>1057 G Street, Burwe</a:t>
            </a:r>
            <a:r>
              <a:rPr lang="en-US" sz="3400" b="1" dirty="0" smtClean="0">
                <a:solidFill>
                  <a:schemeClr val="tx2"/>
                </a:solidFill>
              </a:rPr>
              <a:t>ll, ne</a:t>
            </a:r>
            <a:r>
              <a:rPr lang="en-US" sz="3400" b="1" cap="all" dirty="0" smtClean="0">
                <a:solidFill>
                  <a:schemeClr val="tx2"/>
                </a:solidFill>
                <a:effectLst/>
              </a:rPr>
              <a:t/>
            </a:r>
            <a:br>
              <a:rPr lang="en-US" sz="3400" b="1" cap="all" dirty="0" smtClean="0">
                <a:solidFill>
                  <a:schemeClr val="tx2"/>
                </a:solidFill>
                <a:effectLst/>
              </a:rPr>
            </a:br>
            <a:r>
              <a:rPr lang="en-US" sz="3400" b="1" cap="all" dirty="0" smtClean="0">
                <a:solidFill>
                  <a:schemeClr val="tx2"/>
                </a:solidFill>
                <a:effectLst/>
              </a:rPr>
              <a:t> </a:t>
            </a:r>
            <a:endParaRPr lang="en-US" sz="3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7531" y="3751384"/>
            <a:ext cx="6617677" cy="3106615"/>
          </a:xfrm>
        </p:spPr>
        <p:txBody>
          <a:bodyPr>
            <a:normAutofit fontScale="85000" lnSpcReduction="10000"/>
          </a:bodyPr>
          <a:lstStyle/>
          <a:p>
            <a:endParaRPr lang="en-US" sz="1200" b="1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Location: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This house is located west of the town square in Burwell.</a:t>
            </a:r>
            <a:endParaRPr lang="en-US" sz="1200" dirty="0" smtClean="0">
              <a:solidFill>
                <a:schemeClr val="tx1">
                  <a:lumMod val="6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Contact:  </a:t>
            </a:r>
            <a:r>
              <a:rPr lang="en-US" sz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Michele </a:t>
            </a:r>
            <a:r>
              <a:rPr lang="en-US" sz="1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Usasz</a:t>
            </a:r>
            <a:r>
              <a:rPr lang="en-US" sz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-Wells 308.750.0522</a:t>
            </a:r>
            <a:endParaRPr lang="en-US" sz="1200" b="1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Comments:</a:t>
            </a:r>
          </a:p>
          <a:p>
            <a:r>
              <a:rPr lang="en-US" sz="1200" dirty="0"/>
              <a:t>This house has been updated with simple clean lines and functionality in mind. 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1,028 </a:t>
            </a:r>
            <a:r>
              <a:rPr lang="en-US" sz="1200" dirty="0"/>
              <a:t>sq feet on the main level, with an additional 988 sq feet in the partially finished basement. 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3 </a:t>
            </a:r>
            <a:r>
              <a:rPr lang="en-US" sz="1200" dirty="0"/>
              <a:t>bedrooms, 2 bathrooms with a 2 car attached garage. </a:t>
            </a:r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 smtClean="0"/>
          </a:p>
          <a:p>
            <a:r>
              <a:rPr lang="en-US" sz="1200" dirty="0" smtClean="0"/>
              <a:t>Many updates </a:t>
            </a:r>
            <a:r>
              <a:rPr lang="en-US" sz="1200" dirty="0"/>
              <a:t>that include but are not limited to - new windows, siding, flooring, paint, wiring and many doors. Appliances are </a:t>
            </a:r>
            <a:r>
              <a:rPr lang="en-US" sz="1200"/>
              <a:t>included</a:t>
            </a:r>
            <a:r>
              <a:rPr lang="en-US" sz="1200" smtClean="0"/>
              <a:t>.</a:t>
            </a:r>
            <a:endParaRPr lang="en-US" sz="1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-2"/>
            <a:ext cx="2356338" cy="1600378"/>
          </a:xfrm>
          <a:prstGeom prst="rect">
            <a:avLst/>
          </a:prstGeom>
        </p:spPr>
      </p:pic>
      <p:pic>
        <p:nvPicPr>
          <p:cNvPr id="1029" name="Picture 5" descr="C:\Users\Main\Downloads\fiscus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75" y="685800"/>
            <a:ext cx="3660475" cy="2745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ain\Downloads\fiscus1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371600"/>
            <a:ext cx="31496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Main\Downloads\fiscus1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630283"/>
            <a:ext cx="24003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085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387</TotalTime>
  <Words>42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Angles</vt:lpstr>
      <vt:lpstr>1057 G Street, Burwell, ne 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Main</dc:creator>
  <cp:lastModifiedBy>Main</cp:lastModifiedBy>
  <cp:revision>11</cp:revision>
  <cp:lastPrinted>2018-05-31T15:14:08Z</cp:lastPrinted>
  <dcterms:created xsi:type="dcterms:W3CDTF">2018-03-13T14:07:57Z</dcterms:created>
  <dcterms:modified xsi:type="dcterms:W3CDTF">2018-06-04T16:44:42Z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TC102037821033</vt:lpwstr>
  </property>
</Properties>
</file>