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"/>
  </p:notesMasterIdLst>
  <p:sldIdLst>
    <p:sldId id="256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93" autoAdjust="0"/>
  </p:normalViewPr>
  <p:slideViewPr>
    <p:cSldViewPr>
      <p:cViewPr varScale="1">
        <p:scale>
          <a:sx n="69" d="100"/>
          <a:sy n="69" d="100"/>
        </p:scale>
        <p:origin x="-15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40698F5-F89F-4739-9808-A0DF417A7EEE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D3D1EBA-5D8C-4885-8A99-B546B3AEF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86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/>
              <a:t>Animated captions fade into view over forest background</a:t>
            </a:r>
          </a:p>
          <a:p>
            <a:r>
              <a:rPr lang="en-US" sz="1400" dirty="0"/>
              <a:t>(Basic)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reproduce the rectangle on this slide, do the following: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Slides</a:t>
            </a:r>
            <a:r>
              <a:rPr lang="en-US" dirty="0"/>
              <a:t> group, click </a:t>
            </a:r>
            <a:r>
              <a:rPr lang="en-US" b="1" dirty="0"/>
              <a:t>Layout</a:t>
            </a:r>
            <a:r>
              <a:rPr lang="en-US" dirty="0"/>
              <a:t>, and then click </a:t>
            </a:r>
            <a:r>
              <a:rPr lang="en-US" b="1" dirty="0"/>
              <a:t>Blank</a:t>
            </a:r>
            <a:r>
              <a:rPr lang="en-US" dirty="0"/>
              <a:t>.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Shapes</a:t>
            </a:r>
            <a:r>
              <a:rPr lang="en-US" dirty="0"/>
              <a:t>, and then under </a:t>
            </a:r>
            <a:r>
              <a:rPr lang="en-US" b="1" dirty="0"/>
              <a:t>Rectangle</a:t>
            </a:r>
            <a:r>
              <a:rPr lang="en-US" dirty="0"/>
              <a:t> click </a:t>
            </a:r>
            <a:r>
              <a:rPr lang="en-US" b="1" dirty="0"/>
              <a:t>Rounded Rectangle </a:t>
            </a:r>
            <a:r>
              <a:rPr lang="en-US" dirty="0"/>
              <a:t>(second option from the left). On the slide, drag to draw a rectangle.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Select the rectangle. 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</a:t>
            </a:r>
            <a:r>
              <a:rPr lang="en-US" b="1" dirty="0"/>
              <a:t>Size</a:t>
            </a:r>
            <a:r>
              <a:rPr lang="en-US" dirty="0"/>
              <a:t> group, do the following:</a:t>
            </a:r>
          </a:p>
          <a:p>
            <a:pPr marL="698830" lvl="1" indent="-232943" defTabSz="931774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Shape Height</a:t>
            </a:r>
            <a:r>
              <a:rPr lang="en-US" dirty="0"/>
              <a:t> box, enter </a:t>
            </a:r>
            <a:r>
              <a:rPr lang="en-US" b="1" dirty="0"/>
              <a:t>3.08”</a:t>
            </a:r>
            <a:r>
              <a:rPr lang="en-US" dirty="0"/>
              <a:t>. </a:t>
            </a:r>
          </a:p>
          <a:p>
            <a:pPr marL="698830" lvl="1" indent="-232943" defTabSz="931774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Shape Width</a:t>
            </a:r>
            <a:r>
              <a:rPr lang="en-US" dirty="0"/>
              <a:t> box, enter </a:t>
            </a:r>
            <a:r>
              <a:rPr lang="en-US" b="1" dirty="0"/>
              <a:t>4.33”</a:t>
            </a:r>
            <a:r>
              <a:rPr lang="en-US" dirty="0"/>
              <a:t>.</a:t>
            </a:r>
          </a:p>
          <a:p>
            <a:pPr marL="232943" indent="-232943">
              <a:buFont typeface="+mj-lt"/>
              <a:buAutoNum type="arabicPeriod"/>
            </a:pPr>
            <a:r>
              <a:rPr lang="en-US" dirty="0"/>
              <a:t>Under </a:t>
            </a:r>
            <a:r>
              <a:rPr lang="en-US" b="1" dirty="0"/>
              <a:t>Drawing 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</a:t>
            </a:r>
            <a:r>
              <a:rPr lang="en-US" b="1" dirty="0"/>
              <a:t>Shapes Styles </a:t>
            </a:r>
            <a:r>
              <a:rPr lang="en-US" dirty="0"/>
              <a:t>group, click the arrow next to </a:t>
            </a:r>
            <a:r>
              <a:rPr lang="en-US" b="1" dirty="0"/>
              <a:t>Shape Outline</a:t>
            </a:r>
            <a:r>
              <a:rPr lang="en-US" dirty="0"/>
              <a:t>, and then click </a:t>
            </a:r>
            <a:r>
              <a:rPr lang="en-US" b="1" dirty="0"/>
              <a:t>No Outline</a:t>
            </a:r>
            <a:r>
              <a:rPr lang="en-US" dirty="0"/>
              <a:t>.</a:t>
            </a:r>
          </a:p>
          <a:p>
            <a:pPr marL="232943" indent="-232943">
              <a:buFont typeface="+mj-lt"/>
              <a:buAutoNum type="arabicPeriod"/>
            </a:pPr>
            <a:r>
              <a:rPr lang="en-US" dirty="0"/>
              <a:t>Under </a:t>
            </a:r>
            <a:r>
              <a:rPr lang="en-US" b="1" dirty="0"/>
              <a:t>Drawing</a:t>
            </a:r>
            <a:r>
              <a:rPr lang="en-US" dirty="0"/>
              <a:t> </a:t>
            </a:r>
            <a:r>
              <a:rPr lang="en-US" b="1" dirty="0"/>
              <a:t>Tools</a:t>
            </a:r>
            <a:r>
              <a:rPr lang="en-US" dirty="0"/>
              <a:t>, on the </a:t>
            </a:r>
            <a:r>
              <a:rPr lang="en-US" b="1" dirty="0"/>
              <a:t>Format</a:t>
            </a:r>
            <a:r>
              <a:rPr lang="en-US" dirty="0"/>
              <a:t> tab, in the bottom right corner in the </a:t>
            </a:r>
            <a:r>
              <a:rPr lang="en-US" b="1" dirty="0"/>
              <a:t>Shapes Styles </a:t>
            </a:r>
            <a:r>
              <a:rPr lang="en-US" dirty="0"/>
              <a:t>group, click the </a:t>
            </a:r>
            <a:r>
              <a:rPr lang="en-US" b="1" dirty="0"/>
              <a:t>Format Shape </a:t>
            </a:r>
            <a:r>
              <a:rPr lang="en-US" dirty="0"/>
              <a:t>dialog box launcher. In the </a:t>
            </a:r>
            <a:r>
              <a:rPr lang="en-US" b="1" dirty="0"/>
              <a:t>Format Shape</a:t>
            </a:r>
            <a:r>
              <a:rPr lang="en-US" dirty="0"/>
              <a:t> dialog box, click </a:t>
            </a:r>
            <a:r>
              <a:rPr lang="en-US" b="1" dirty="0"/>
              <a:t>Fill</a:t>
            </a:r>
            <a:r>
              <a:rPr lang="en-US" dirty="0"/>
              <a:t> in the left pane, select </a:t>
            </a:r>
            <a:r>
              <a:rPr lang="en-US" b="1" dirty="0"/>
              <a:t>Gradient fill </a:t>
            </a:r>
            <a:r>
              <a:rPr lang="en-US" dirty="0"/>
              <a:t>in the </a:t>
            </a:r>
            <a:r>
              <a:rPr lang="en-US" b="1" dirty="0"/>
              <a:t>Fill</a:t>
            </a:r>
            <a:r>
              <a:rPr lang="en-US" dirty="0"/>
              <a:t> pane, and then do the following:</a:t>
            </a:r>
          </a:p>
          <a:p>
            <a:pPr marL="698830" lvl="1" indent="-232943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Type</a:t>
            </a:r>
            <a:r>
              <a:rPr lang="en-US" dirty="0"/>
              <a:t> list, select </a:t>
            </a:r>
            <a:r>
              <a:rPr lang="en-US" b="1" dirty="0"/>
              <a:t>Linear</a:t>
            </a:r>
            <a:r>
              <a:rPr lang="en-US" dirty="0"/>
              <a:t>.</a:t>
            </a:r>
          </a:p>
          <a:p>
            <a:pPr marL="698830" lvl="1" indent="-232943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Angle</a:t>
            </a:r>
            <a:r>
              <a:rPr lang="en-US" dirty="0"/>
              <a:t> box, enter </a:t>
            </a:r>
            <a:r>
              <a:rPr lang="en-US" b="1" dirty="0"/>
              <a:t>90</a:t>
            </a:r>
            <a:r>
              <a:rPr lang="en-US" dirty="0"/>
              <a:t>.</a:t>
            </a:r>
          </a:p>
          <a:p>
            <a:pPr marL="698830" lvl="1" indent="-232943">
              <a:buFont typeface="Arial" pitchFamily="34" charset="0"/>
              <a:buChar char="•"/>
            </a:pPr>
            <a:r>
              <a:rPr lang="en-US" dirty="0"/>
              <a:t>Under </a:t>
            </a:r>
            <a:r>
              <a:rPr lang="en-US" b="1" dirty="0"/>
              <a:t>Gradient stops</a:t>
            </a:r>
            <a:r>
              <a:rPr lang="en-US" dirty="0"/>
              <a:t>, click </a:t>
            </a:r>
            <a:r>
              <a:rPr lang="en-US" b="1" dirty="0"/>
              <a:t>Add gradient stops</a:t>
            </a:r>
            <a:r>
              <a:rPr lang="en-US" dirty="0"/>
              <a:t> or </a:t>
            </a:r>
            <a:r>
              <a:rPr lang="en-US" b="1" dirty="0"/>
              <a:t>Remove gradient stops</a:t>
            </a:r>
            <a:r>
              <a:rPr lang="en-US" dirty="0"/>
              <a:t> until two stops appear in the slider.</a:t>
            </a:r>
          </a:p>
          <a:p>
            <a:pPr marL="232943" indent="-232943">
              <a:buFont typeface="+mj-lt"/>
              <a:buAutoNum type="arabicPeriod"/>
            </a:pPr>
            <a:r>
              <a:rPr lang="en-US" dirty="0"/>
              <a:t>Also under </a:t>
            </a:r>
            <a:r>
              <a:rPr lang="en-US" b="1" dirty="0"/>
              <a:t>Gradient stops</a:t>
            </a:r>
            <a:r>
              <a:rPr lang="en-US" dirty="0"/>
              <a:t>, customize the gradient stops as follows:</a:t>
            </a:r>
          </a:p>
          <a:p>
            <a:pPr marL="698830" lvl="1" indent="-232943">
              <a:buFont typeface="Arial" pitchFamily="34" charset="0"/>
              <a:buChar char="•"/>
            </a:pPr>
            <a:r>
              <a:rPr lang="en-US" dirty="0"/>
              <a:t>Select the first stop in the slider, and then do the following: </a:t>
            </a:r>
          </a:p>
          <a:p>
            <a:pPr marL="1164717" lvl="2" indent="-232943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0%</a:t>
            </a:r>
            <a:r>
              <a:rPr lang="en-US" dirty="0"/>
              <a:t>.</a:t>
            </a:r>
          </a:p>
          <a:p>
            <a:pPr marL="1164717" lvl="2" indent="-232943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and then under </a:t>
            </a:r>
            <a:r>
              <a:rPr lang="en-US" b="1" dirty="0"/>
              <a:t>Theme Colors</a:t>
            </a:r>
            <a:r>
              <a:rPr lang="en-US" dirty="0"/>
              <a:t> click </a:t>
            </a:r>
            <a:r>
              <a:rPr lang="en-US" b="1" dirty="0"/>
              <a:t>White, Background 1 </a:t>
            </a:r>
            <a:r>
              <a:rPr lang="en-US" dirty="0"/>
              <a:t>(first row, first option from the left).</a:t>
            </a:r>
          </a:p>
          <a:p>
            <a:pPr marL="1164717" lvl="2" indent="-232943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Transparency</a:t>
            </a:r>
            <a:r>
              <a:rPr lang="en-US" dirty="0"/>
              <a:t> box, enter </a:t>
            </a:r>
            <a:r>
              <a:rPr lang="en-US" b="1" dirty="0"/>
              <a:t>25%</a:t>
            </a:r>
            <a:r>
              <a:rPr lang="en-US" dirty="0"/>
              <a:t>.</a:t>
            </a:r>
          </a:p>
          <a:p>
            <a:pPr marL="698830" lvl="1" indent="-232943">
              <a:buFont typeface="Arial" pitchFamily="34" charset="0"/>
              <a:buChar char="•"/>
            </a:pPr>
            <a:r>
              <a:rPr lang="en-US" dirty="0"/>
              <a:t>Select the next stop in the slider, and then do the following: </a:t>
            </a:r>
          </a:p>
          <a:p>
            <a:pPr marL="1164717" lvl="2" indent="-232943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20%</a:t>
            </a:r>
            <a:r>
              <a:rPr lang="en-US" dirty="0"/>
              <a:t>.</a:t>
            </a:r>
          </a:p>
          <a:p>
            <a:pPr marL="1164717" lvl="2" indent="-232943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and then under </a:t>
            </a:r>
            <a:r>
              <a:rPr lang="en-US" b="1" dirty="0"/>
              <a:t>Theme Colors</a:t>
            </a:r>
            <a:r>
              <a:rPr lang="en-US" dirty="0"/>
              <a:t> click </a:t>
            </a:r>
            <a:r>
              <a:rPr lang="en-US" b="1" dirty="0"/>
              <a:t>White, Background 1 </a:t>
            </a:r>
            <a:r>
              <a:rPr lang="en-US" dirty="0"/>
              <a:t>(first row, first option from the left).</a:t>
            </a:r>
          </a:p>
          <a:p>
            <a:pPr marL="1164717" lvl="2" indent="-232943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Transparency</a:t>
            </a:r>
            <a:r>
              <a:rPr lang="en-US" dirty="0"/>
              <a:t> box, enter </a:t>
            </a:r>
            <a:r>
              <a:rPr lang="en-US" b="1" dirty="0"/>
              <a:t>69%</a:t>
            </a:r>
            <a:r>
              <a:rPr lang="en-US" dirty="0"/>
              <a:t>.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Also in the </a:t>
            </a:r>
            <a:r>
              <a:rPr lang="en-US" b="1" dirty="0"/>
              <a:t>Format Shape </a:t>
            </a:r>
            <a:r>
              <a:rPr lang="en-US" dirty="0"/>
              <a:t>dialog box, click </a:t>
            </a:r>
            <a:r>
              <a:rPr lang="en-US" b="1" dirty="0"/>
              <a:t>Shadow </a:t>
            </a:r>
            <a:r>
              <a:rPr lang="en-US" dirty="0"/>
              <a:t>in the left pane. In the </a:t>
            </a:r>
            <a:r>
              <a:rPr lang="en-US" b="1" dirty="0"/>
              <a:t>Shadow</a:t>
            </a:r>
            <a:r>
              <a:rPr lang="en-US" dirty="0"/>
              <a:t> pane, click the button next to </a:t>
            </a:r>
            <a:r>
              <a:rPr lang="en-US" b="1" dirty="0"/>
              <a:t>Presets</a:t>
            </a:r>
            <a:r>
              <a:rPr lang="en-US" dirty="0"/>
              <a:t>, under </a:t>
            </a:r>
            <a:r>
              <a:rPr lang="en-US" b="1" dirty="0"/>
              <a:t>Outer</a:t>
            </a:r>
            <a:r>
              <a:rPr lang="en-US" dirty="0"/>
              <a:t> click </a:t>
            </a:r>
            <a:r>
              <a:rPr lang="en-US" b="1" dirty="0"/>
              <a:t>Offset Diagonal Bottom Left</a:t>
            </a:r>
            <a:r>
              <a:rPr lang="en-US" dirty="0"/>
              <a:t> (first row, third option from the left), and then do the following:</a:t>
            </a:r>
          </a:p>
          <a:p>
            <a:pPr marL="698830" lvl="3" indent="-232943" defTabSz="931774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Transparency</a:t>
            </a:r>
            <a:r>
              <a:rPr lang="en-US" dirty="0"/>
              <a:t> box, enter </a:t>
            </a:r>
            <a:r>
              <a:rPr lang="en-US" b="1" dirty="0"/>
              <a:t>72%</a:t>
            </a:r>
            <a:r>
              <a:rPr lang="en-US" dirty="0"/>
              <a:t>.</a:t>
            </a:r>
          </a:p>
          <a:p>
            <a:pPr marL="698830" lvl="3" indent="-232943" defTabSz="931774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Size </a:t>
            </a:r>
            <a:r>
              <a:rPr lang="en-US" dirty="0"/>
              <a:t>box, enter </a:t>
            </a:r>
            <a:r>
              <a:rPr lang="en-US" b="1" dirty="0"/>
              <a:t>100%</a:t>
            </a:r>
            <a:r>
              <a:rPr lang="en-US" dirty="0"/>
              <a:t>.</a:t>
            </a:r>
          </a:p>
          <a:p>
            <a:pPr marL="698830" lvl="3" indent="-232943" defTabSz="931774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Blur</a:t>
            </a:r>
            <a:r>
              <a:rPr lang="en-US" dirty="0"/>
              <a:t> box, enter </a:t>
            </a:r>
            <a:r>
              <a:rPr lang="en-US" b="1" dirty="0"/>
              <a:t>11.81 pt</a:t>
            </a:r>
            <a:r>
              <a:rPr lang="en-US" dirty="0"/>
              <a:t>.</a:t>
            </a:r>
          </a:p>
          <a:p>
            <a:pPr marL="698830" lvl="3" indent="-232943" defTabSz="931774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Angle</a:t>
            </a:r>
            <a:r>
              <a:rPr lang="en-US" dirty="0"/>
              <a:t> box, enter </a:t>
            </a:r>
            <a:r>
              <a:rPr lang="en-US" b="1" dirty="0"/>
              <a:t>141°</a:t>
            </a:r>
            <a:r>
              <a:rPr lang="en-US" dirty="0"/>
              <a:t>.</a:t>
            </a:r>
          </a:p>
          <a:p>
            <a:pPr marL="698830" lvl="3" indent="-232943" defTabSz="931774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Distance</a:t>
            </a:r>
            <a:r>
              <a:rPr lang="en-US" dirty="0"/>
              <a:t> box, enter </a:t>
            </a:r>
            <a:r>
              <a:rPr lang="en-US" b="1" dirty="0"/>
              <a:t>19.7 pt</a:t>
            </a:r>
            <a:r>
              <a:rPr lang="en-US" dirty="0"/>
              <a:t>. 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Also in the</a:t>
            </a:r>
            <a:r>
              <a:rPr lang="en-US" b="1" dirty="0"/>
              <a:t> Format Shape </a:t>
            </a:r>
            <a:r>
              <a:rPr lang="en-US" dirty="0"/>
              <a:t>dialog box,</a:t>
            </a:r>
            <a:r>
              <a:rPr lang="en-US" b="1" dirty="0"/>
              <a:t> </a:t>
            </a:r>
            <a:r>
              <a:rPr lang="en-US" dirty="0"/>
              <a:t>click </a:t>
            </a:r>
            <a:r>
              <a:rPr lang="en-US" b="1" dirty="0"/>
              <a:t>3-D Format </a:t>
            </a:r>
            <a:r>
              <a:rPr lang="en-US" dirty="0"/>
              <a:t>in the left pane, and then do the following in the </a:t>
            </a:r>
            <a:r>
              <a:rPr lang="en-US" b="1" dirty="0"/>
              <a:t>3-D Format</a:t>
            </a:r>
            <a:r>
              <a:rPr lang="en-US" dirty="0"/>
              <a:t> pane:</a:t>
            </a:r>
          </a:p>
          <a:p>
            <a:pPr marL="698830" lvl="1" indent="-232943" defTabSz="931774">
              <a:buFont typeface="Arial" pitchFamily="34" charset="0"/>
              <a:buChar char="•"/>
              <a:defRPr/>
            </a:pPr>
            <a:r>
              <a:rPr lang="en-US" dirty="0"/>
              <a:t>Under </a:t>
            </a:r>
            <a:r>
              <a:rPr lang="en-US" b="1" dirty="0"/>
              <a:t>Bevel</a:t>
            </a:r>
            <a:r>
              <a:rPr lang="en-US" dirty="0"/>
              <a:t>, click the button next to </a:t>
            </a:r>
            <a:r>
              <a:rPr lang="en-US" b="1" dirty="0"/>
              <a:t>Top</a:t>
            </a:r>
            <a:r>
              <a:rPr lang="en-US" dirty="0"/>
              <a:t>, and then under </a:t>
            </a:r>
            <a:r>
              <a:rPr lang="en-US" b="1" dirty="0"/>
              <a:t>Bevel</a:t>
            </a:r>
            <a:r>
              <a:rPr lang="en-US" dirty="0"/>
              <a:t> click </a:t>
            </a:r>
            <a:r>
              <a:rPr lang="en-US" b="1" dirty="0"/>
              <a:t>Circle</a:t>
            </a:r>
            <a:r>
              <a:rPr lang="en-US" dirty="0"/>
              <a:t> (first row, first option from the left). Next to </a:t>
            </a:r>
            <a:r>
              <a:rPr lang="en-US" b="1" dirty="0"/>
              <a:t>Top</a:t>
            </a:r>
            <a:r>
              <a:rPr lang="en-US" dirty="0"/>
              <a:t>, in the </a:t>
            </a:r>
            <a:r>
              <a:rPr lang="en-US" b="1" dirty="0"/>
              <a:t>Width</a:t>
            </a:r>
            <a:r>
              <a:rPr lang="en-US" dirty="0"/>
              <a:t> box, enter </a:t>
            </a:r>
            <a:r>
              <a:rPr lang="en-US" b="1" dirty="0"/>
              <a:t>7 pt</a:t>
            </a:r>
            <a:r>
              <a:rPr lang="en-US" dirty="0"/>
              <a:t>, in the </a:t>
            </a:r>
            <a:r>
              <a:rPr lang="en-US" b="1" dirty="0"/>
              <a:t>Height</a:t>
            </a:r>
            <a:r>
              <a:rPr lang="en-US" dirty="0"/>
              <a:t> box, enter </a:t>
            </a:r>
            <a:r>
              <a:rPr lang="en-US" b="1" dirty="0"/>
              <a:t>7 pt</a:t>
            </a:r>
            <a:r>
              <a:rPr lang="en-US" dirty="0"/>
              <a:t>.</a:t>
            </a:r>
          </a:p>
          <a:p>
            <a:pPr marL="698830" lvl="1" indent="-232943">
              <a:buFont typeface="Arial" pitchFamily="34" charset="0"/>
              <a:buChar char="•"/>
            </a:pPr>
            <a:r>
              <a:rPr lang="en-US" dirty="0"/>
              <a:t>Under </a:t>
            </a:r>
            <a:r>
              <a:rPr lang="en-US" b="1" dirty="0"/>
              <a:t>Surface</a:t>
            </a:r>
            <a:r>
              <a:rPr lang="en-US" dirty="0"/>
              <a:t>, click the button next to </a:t>
            </a:r>
            <a:r>
              <a:rPr lang="en-US" b="1" dirty="0"/>
              <a:t>Material</a:t>
            </a:r>
            <a:r>
              <a:rPr lang="en-US" dirty="0"/>
              <a:t>, and then under </a:t>
            </a:r>
            <a:r>
              <a:rPr lang="en-US" b="1" dirty="0"/>
              <a:t>Standard</a:t>
            </a:r>
            <a:r>
              <a:rPr lang="en-US" dirty="0"/>
              <a:t> click </a:t>
            </a:r>
            <a:r>
              <a:rPr lang="en-US" b="1" dirty="0"/>
              <a:t>Metal </a:t>
            </a:r>
            <a:r>
              <a:rPr lang="en-US" dirty="0"/>
              <a:t>(fourth option from the left). Click the button next to </a:t>
            </a:r>
            <a:r>
              <a:rPr lang="en-US" b="1" dirty="0"/>
              <a:t>Lighting</a:t>
            </a:r>
            <a:r>
              <a:rPr lang="en-US" dirty="0"/>
              <a:t>, and then under </a:t>
            </a:r>
            <a:r>
              <a:rPr lang="en-US" b="1" dirty="0"/>
              <a:t>Neutral</a:t>
            </a:r>
            <a:r>
              <a:rPr lang="en-US" dirty="0"/>
              <a:t> click </a:t>
            </a:r>
            <a:r>
              <a:rPr lang="en-US" b="1" dirty="0"/>
              <a:t>Contrasting </a:t>
            </a:r>
            <a:r>
              <a:rPr lang="en-US" dirty="0"/>
              <a:t>(second row, second option from the left). In the </a:t>
            </a:r>
            <a:r>
              <a:rPr lang="en-US" b="1" dirty="0"/>
              <a:t>Angle</a:t>
            </a:r>
            <a:r>
              <a:rPr lang="en-US" dirty="0"/>
              <a:t> box, enter </a:t>
            </a:r>
            <a:r>
              <a:rPr lang="en-US" b="1" dirty="0"/>
              <a:t>75°</a:t>
            </a:r>
            <a:r>
              <a:rPr lang="en-US" dirty="0"/>
              <a:t>. 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On the slide, drag the rectangle near the bottom right corner.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reproduce the rectangle animation effects on this slide, do the following: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On the slide, select the rectangle. On the </a:t>
            </a:r>
            <a:r>
              <a:rPr lang="en-US" b="1" dirty="0"/>
              <a:t>Animations</a:t>
            </a:r>
            <a:r>
              <a:rPr lang="en-US" dirty="0"/>
              <a:t> tab, in the </a:t>
            </a:r>
            <a:r>
              <a:rPr lang="en-US" b="1" dirty="0"/>
              <a:t>Advanced Animation</a:t>
            </a:r>
            <a:r>
              <a:rPr lang="en-US" dirty="0"/>
              <a:t> group, click </a:t>
            </a:r>
            <a:r>
              <a:rPr lang="en-US" b="1" dirty="0"/>
              <a:t>Add</a:t>
            </a:r>
            <a:r>
              <a:rPr lang="en-US" dirty="0"/>
              <a:t> </a:t>
            </a:r>
            <a:r>
              <a:rPr lang="en-US" b="1" dirty="0"/>
              <a:t>Animation</a:t>
            </a:r>
            <a:r>
              <a:rPr lang="en-US" dirty="0"/>
              <a:t>, point to </a:t>
            </a:r>
            <a:r>
              <a:rPr lang="en-US" b="1" dirty="0"/>
              <a:t>Entrance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and then click </a:t>
            </a:r>
            <a:r>
              <a:rPr lang="en-US" b="1" dirty="0"/>
              <a:t>More Entrance Effects</a:t>
            </a:r>
            <a:r>
              <a:rPr lang="en-US" dirty="0"/>
              <a:t>. In the </a:t>
            </a:r>
            <a:r>
              <a:rPr lang="en-US" b="1" dirty="0"/>
              <a:t>Add Entrance Effect </a:t>
            </a:r>
            <a:r>
              <a:rPr lang="en-US" dirty="0"/>
              <a:t>dialog box, under </a:t>
            </a:r>
            <a:r>
              <a:rPr lang="en-US" b="1" dirty="0"/>
              <a:t>Moderate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click </a:t>
            </a:r>
            <a:r>
              <a:rPr lang="en-US" b="1" dirty="0"/>
              <a:t>Float Up</a:t>
            </a:r>
            <a:r>
              <a:rPr lang="en-US" dirty="0"/>
              <a:t>. 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Also on the </a:t>
            </a:r>
            <a:r>
              <a:rPr lang="en-US" b="1" dirty="0"/>
              <a:t>Animations</a:t>
            </a:r>
            <a:r>
              <a:rPr lang="en-US" dirty="0"/>
              <a:t> tab, in the </a:t>
            </a:r>
            <a:r>
              <a:rPr lang="en-US" b="1" dirty="0"/>
              <a:t>Timing</a:t>
            </a:r>
            <a:r>
              <a:rPr lang="en-US" dirty="0"/>
              <a:t> group, do the following:</a:t>
            </a:r>
          </a:p>
          <a:p>
            <a:pPr marL="698830" lvl="1" indent="-232943" defTabSz="931774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Start</a:t>
            </a:r>
            <a:r>
              <a:rPr lang="en-US" dirty="0"/>
              <a:t> list, select </a:t>
            </a:r>
            <a:r>
              <a:rPr lang="en-US" b="1" dirty="0"/>
              <a:t>With Previous</a:t>
            </a:r>
            <a:r>
              <a:rPr lang="en-US" dirty="0"/>
              <a:t>. </a:t>
            </a:r>
          </a:p>
          <a:p>
            <a:pPr marL="698830" lvl="1" indent="-232943" defTabSz="931774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Duration </a:t>
            </a:r>
            <a:r>
              <a:rPr lang="en-US" dirty="0"/>
              <a:t>list, enter </a:t>
            </a:r>
            <a:r>
              <a:rPr lang="en-US" b="1" dirty="0"/>
              <a:t>02.00</a:t>
            </a:r>
            <a:r>
              <a:rPr lang="en-US" dirty="0"/>
              <a:t>.  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reproduce the text effects on this slide, do the following: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Insert</a:t>
            </a:r>
            <a:r>
              <a:rPr lang="en-US" dirty="0"/>
              <a:t> tab, in the </a:t>
            </a:r>
            <a:r>
              <a:rPr lang="en-US" b="1" dirty="0"/>
              <a:t>Text</a:t>
            </a:r>
            <a:r>
              <a:rPr lang="en-US" dirty="0"/>
              <a:t> group, click </a:t>
            </a:r>
            <a:r>
              <a:rPr lang="en-US" b="1" dirty="0"/>
              <a:t>Text Box</a:t>
            </a:r>
            <a:r>
              <a:rPr lang="en-US" dirty="0"/>
              <a:t>, and then on the slide, drag to draw the text box. 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Enter three lines of text with paragraph breaks in the text box. 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Select the text, and then 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Font</a:t>
            </a:r>
            <a:r>
              <a:rPr lang="en-US" dirty="0"/>
              <a:t> group, do the following:</a:t>
            </a:r>
          </a:p>
          <a:p>
            <a:pPr marL="698830" lvl="1" indent="-232943" defTabSz="931774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Font</a:t>
            </a:r>
            <a:r>
              <a:rPr lang="en-US" dirty="0"/>
              <a:t> list, select </a:t>
            </a:r>
            <a:r>
              <a:rPr lang="en-US" b="1" dirty="0"/>
              <a:t>Candara</a:t>
            </a:r>
            <a:r>
              <a:rPr lang="en-US" dirty="0"/>
              <a:t>.</a:t>
            </a:r>
          </a:p>
          <a:p>
            <a:pPr marL="698830" lvl="1" indent="-232943" defTabSz="931774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Font Size </a:t>
            </a:r>
            <a:r>
              <a:rPr lang="en-US" dirty="0"/>
              <a:t>list, select </a:t>
            </a:r>
            <a:r>
              <a:rPr lang="en-US" b="1" dirty="0"/>
              <a:t>28</a:t>
            </a:r>
            <a:r>
              <a:rPr lang="en-US" dirty="0"/>
              <a:t>. </a:t>
            </a:r>
          </a:p>
          <a:p>
            <a:pPr marL="698830" lvl="1" indent="-232943" defTabSz="931774">
              <a:buFont typeface="Arial" pitchFamily="34" charset="0"/>
              <a:buChar char="•"/>
              <a:defRPr/>
            </a:pPr>
            <a:r>
              <a:rPr lang="en-US" dirty="0"/>
              <a:t>Click the arrow next to </a:t>
            </a:r>
            <a:r>
              <a:rPr lang="en-US" b="1" dirty="0"/>
              <a:t>Font Color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and then under </a:t>
            </a:r>
            <a:r>
              <a:rPr lang="en-US" b="1" dirty="0"/>
              <a:t>Theme Colors</a:t>
            </a:r>
            <a:r>
              <a:rPr lang="en-US" dirty="0"/>
              <a:t> click </a:t>
            </a:r>
            <a:r>
              <a:rPr lang="en-US" b="1" dirty="0"/>
              <a:t>Aqua, Accent 5; Darker 50% </a:t>
            </a:r>
            <a:r>
              <a:rPr lang="en-US" dirty="0"/>
              <a:t>(sixth row, ninth option from the left). 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Paragraph</a:t>
            </a:r>
            <a:r>
              <a:rPr lang="en-US" dirty="0"/>
              <a:t> group, click </a:t>
            </a:r>
            <a:r>
              <a:rPr lang="en-US" b="1" dirty="0"/>
              <a:t>Align Text</a:t>
            </a:r>
            <a:r>
              <a:rPr lang="en-US" dirty="0"/>
              <a:t> </a:t>
            </a:r>
            <a:r>
              <a:rPr lang="en-US" b="1" dirty="0"/>
              <a:t>Left </a:t>
            </a:r>
            <a:r>
              <a:rPr lang="en-US" dirty="0"/>
              <a:t>to position the text left in the text box.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On the slide, drag the text box onto the rectangle. 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endParaRPr lang="en-US" i="1" dirty="0"/>
          </a:p>
          <a:p>
            <a:pPr marL="232943" indent="-232943" defTabSz="931774">
              <a:buFont typeface="+mj-lt"/>
              <a:buAutoNum type="arabicPeriod"/>
              <a:defRPr/>
            </a:pPr>
            <a:endParaRPr lang="en-US" dirty="0"/>
          </a:p>
          <a:p>
            <a:pPr marL="232943" indent="-232943" defTabSz="931774">
              <a:defRPr/>
            </a:pPr>
            <a:r>
              <a:rPr lang="en-US" dirty="0"/>
              <a:t>To reproduce the text animation effects on this slide, do the following: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On the slide, select the text box. On the slide, select the rectangle. On the </a:t>
            </a:r>
            <a:r>
              <a:rPr lang="en-US" b="1" dirty="0"/>
              <a:t>Animations</a:t>
            </a:r>
            <a:r>
              <a:rPr lang="en-US" dirty="0"/>
              <a:t> tab, in the </a:t>
            </a:r>
            <a:r>
              <a:rPr lang="en-US" b="1" dirty="0"/>
              <a:t>Advanced Animation</a:t>
            </a:r>
            <a:r>
              <a:rPr lang="en-US" dirty="0"/>
              <a:t> group, click </a:t>
            </a:r>
            <a:r>
              <a:rPr lang="en-US" b="1" dirty="0"/>
              <a:t>Add</a:t>
            </a:r>
            <a:r>
              <a:rPr lang="en-US" dirty="0"/>
              <a:t> </a:t>
            </a:r>
            <a:r>
              <a:rPr lang="en-US" b="1" dirty="0"/>
              <a:t>Animation</a:t>
            </a:r>
            <a:r>
              <a:rPr lang="en-US" dirty="0"/>
              <a:t>, point to </a:t>
            </a:r>
            <a:r>
              <a:rPr lang="en-US" b="1" dirty="0"/>
              <a:t>Entrance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and then click </a:t>
            </a:r>
            <a:r>
              <a:rPr lang="en-US" b="1" dirty="0"/>
              <a:t>More Entrance Effects</a:t>
            </a:r>
            <a:r>
              <a:rPr lang="en-US" dirty="0"/>
              <a:t>. In the </a:t>
            </a:r>
            <a:r>
              <a:rPr lang="en-US" b="1" dirty="0"/>
              <a:t>Add Entrance Effect </a:t>
            </a:r>
            <a:r>
              <a:rPr lang="en-US" dirty="0"/>
              <a:t>dialog box, under </a:t>
            </a:r>
            <a:r>
              <a:rPr lang="en-US" b="1" dirty="0"/>
              <a:t>Moderate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click </a:t>
            </a:r>
            <a:r>
              <a:rPr lang="en-US" b="1" dirty="0"/>
              <a:t>Float Down</a:t>
            </a:r>
            <a:r>
              <a:rPr lang="en-US" dirty="0"/>
              <a:t>. 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Also on the </a:t>
            </a:r>
            <a:r>
              <a:rPr lang="en-US" b="1" dirty="0"/>
              <a:t>Animations</a:t>
            </a:r>
            <a:r>
              <a:rPr lang="en-US" dirty="0"/>
              <a:t> tab, in the </a:t>
            </a:r>
            <a:r>
              <a:rPr lang="en-US" b="1" dirty="0"/>
              <a:t>Animation</a:t>
            </a:r>
            <a:r>
              <a:rPr lang="en-US" dirty="0"/>
              <a:t> group, click the </a:t>
            </a:r>
            <a:r>
              <a:rPr lang="en-US" b="1" dirty="0"/>
              <a:t>Show Additional Effect Options </a:t>
            </a:r>
            <a:r>
              <a:rPr lang="en-US" dirty="0"/>
              <a:t>dialog box launcher. In the </a:t>
            </a:r>
            <a:r>
              <a:rPr lang="en-US" b="1" dirty="0"/>
              <a:t>Float Down </a:t>
            </a:r>
            <a:r>
              <a:rPr lang="en-US" dirty="0"/>
              <a:t>dialog box, do the following:</a:t>
            </a:r>
          </a:p>
          <a:p>
            <a:pPr marL="698830" lvl="1" indent="-232943" defTabSz="931774">
              <a:buFont typeface="Arial" pitchFamily="34" charset="0"/>
              <a:buChar char="•"/>
              <a:defRPr/>
            </a:pPr>
            <a:r>
              <a:rPr lang="en-US" dirty="0"/>
              <a:t>On the </a:t>
            </a:r>
            <a:r>
              <a:rPr lang="en-US" b="1" dirty="0"/>
              <a:t>Timing</a:t>
            </a:r>
            <a:r>
              <a:rPr lang="en-US" dirty="0"/>
              <a:t> tab, in the </a:t>
            </a:r>
            <a:r>
              <a:rPr lang="en-US" b="1" dirty="0"/>
              <a:t>Start</a:t>
            </a:r>
            <a:r>
              <a:rPr lang="en-US" dirty="0"/>
              <a:t> box, select </a:t>
            </a:r>
            <a:r>
              <a:rPr lang="en-US" b="1" dirty="0"/>
              <a:t>With Previous</a:t>
            </a:r>
            <a:r>
              <a:rPr lang="en-US" dirty="0"/>
              <a:t>. </a:t>
            </a:r>
          </a:p>
          <a:p>
            <a:pPr marL="698830" lvl="1" indent="-232943" defTabSz="931774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Duration </a:t>
            </a:r>
            <a:r>
              <a:rPr lang="en-US" dirty="0"/>
              <a:t>box, select </a:t>
            </a:r>
            <a:r>
              <a:rPr lang="en-US" b="1" dirty="0"/>
              <a:t>1 seconds (Fast)</a:t>
            </a:r>
            <a:r>
              <a:rPr lang="en-US" dirty="0"/>
              <a:t>. </a:t>
            </a:r>
          </a:p>
          <a:p>
            <a:pPr marL="698830" lvl="1" indent="-232943" defTabSz="931774">
              <a:buFont typeface="Arial" pitchFamily="34" charset="0"/>
              <a:buChar char="•"/>
              <a:defRPr/>
            </a:pPr>
            <a:r>
              <a:rPr lang="en-US" dirty="0"/>
              <a:t>On the </a:t>
            </a:r>
            <a:r>
              <a:rPr lang="en-US" b="1" dirty="0"/>
              <a:t>Text Animation </a:t>
            </a:r>
            <a:r>
              <a:rPr lang="en-US" dirty="0"/>
              <a:t>tab, in the </a:t>
            </a:r>
            <a:r>
              <a:rPr lang="en-US" b="1" dirty="0"/>
              <a:t>Group text </a:t>
            </a:r>
            <a:r>
              <a:rPr lang="en-US" dirty="0"/>
              <a:t>list, select </a:t>
            </a:r>
            <a:r>
              <a:rPr lang="en-US" b="1" dirty="0"/>
              <a:t>By 1</a:t>
            </a:r>
            <a:r>
              <a:rPr lang="en-US" b="1" baseline="30000" dirty="0"/>
              <a:t>st </a:t>
            </a:r>
            <a:r>
              <a:rPr lang="en-US" b="1" dirty="0"/>
              <a:t>Level Paragraphs</a:t>
            </a:r>
            <a:r>
              <a:rPr lang="en-US" dirty="0"/>
              <a:t>.</a:t>
            </a:r>
          </a:p>
          <a:p>
            <a:pPr marL="232943" indent="-232943">
              <a:buFont typeface="+mj-lt"/>
              <a:buAutoNum type="arabicPeriod"/>
            </a:pPr>
            <a:r>
              <a:rPr lang="en-US" dirty="0"/>
              <a:t>Also on the </a:t>
            </a:r>
            <a:r>
              <a:rPr lang="en-US" b="1" dirty="0"/>
              <a:t>Animations</a:t>
            </a:r>
            <a:r>
              <a:rPr lang="en-US" dirty="0"/>
              <a:t> tab, in the </a:t>
            </a:r>
            <a:r>
              <a:rPr lang="en-US" b="1" dirty="0"/>
              <a:t>Advanced Animation </a:t>
            </a:r>
            <a:r>
              <a:rPr lang="en-US" dirty="0"/>
              <a:t>group, click </a:t>
            </a:r>
            <a:r>
              <a:rPr lang="en-US" b="1" dirty="0"/>
              <a:t>Animation Pane</a:t>
            </a:r>
            <a:r>
              <a:rPr lang="en-US" dirty="0"/>
              <a:t>. In the </a:t>
            </a:r>
            <a:r>
              <a:rPr lang="en-US" b="1" dirty="0"/>
              <a:t>Animation Pane</a:t>
            </a:r>
            <a:r>
              <a:rPr lang="en-US" dirty="0"/>
              <a:t>, click the double arrow under the text animation effect to expand the list of effects, and then do the following:</a:t>
            </a:r>
          </a:p>
          <a:p>
            <a:pPr marL="698830" lvl="1" indent="-232943" defTabSz="931774">
              <a:buFont typeface="+mj-lt"/>
              <a:buAutoNum type="arabicPeriod"/>
              <a:defRPr/>
            </a:pPr>
            <a:r>
              <a:rPr lang="en-US" dirty="0"/>
              <a:t>Select the first text animation effect in the list (descend effect for the first line of text). Click the arrow to the right of the selected effect, and then click </a:t>
            </a:r>
            <a:r>
              <a:rPr lang="en-US" b="1" dirty="0"/>
              <a:t>Timing</a:t>
            </a:r>
            <a:r>
              <a:rPr lang="en-US" dirty="0"/>
              <a:t>. In the </a:t>
            </a:r>
            <a:r>
              <a:rPr lang="en-US" b="1" dirty="0"/>
              <a:t>Descend</a:t>
            </a:r>
            <a:r>
              <a:rPr lang="en-US" dirty="0"/>
              <a:t> dialog box, on the </a:t>
            </a:r>
            <a:r>
              <a:rPr lang="en-US" b="1" dirty="0"/>
              <a:t>Timing</a:t>
            </a:r>
            <a:r>
              <a:rPr lang="en-US" dirty="0"/>
              <a:t> tab, in the </a:t>
            </a:r>
            <a:r>
              <a:rPr lang="en-US" b="1" dirty="0"/>
              <a:t>Delay</a:t>
            </a:r>
            <a:r>
              <a:rPr lang="en-US" dirty="0"/>
              <a:t> box, enter </a:t>
            </a:r>
            <a:r>
              <a:rPr lang="en-US" b="1" dirty="0"/>
              <a:t>1</a:t>
            </a:r>
            <a:r>
              <a:rPr lang="en-US" dirty="0"/>
              <a:t>.</a:t>
            </a:r>
          </a:p>
          <a:p>
            <a:pPr marL="698830" lvl="1" indent="-232943">
              <a:buFont typeface="+mj-lt"/>
              <a:buAutoNum type="arabicPeriod"/>
            </a:pPr>
            <a:r>
              <a:rPr lang="en-US" dirty="0"/>
              <a:t>Select the second text animation effect (descend effect for the second line of text). Click the arrow to the right of the selected effect, and then click </a:t>
            </a:r>
            <a:r>
              <a:rPr lang="en-US" b="1" dirty="0"/>
              <a:t>Timing</a:t>
            </a:r>
            <a:r>
              <a:rPr lang="en-US" dirty="0"/>
              <a:t>. In the </a:t>
            </a:r>
            <a:r>
              <a:rPr lang="en-US" b="1" dirty="0"/>
              <a:t>Descend</a:t>
            </a:r>
            <a:r>
              <a:rPr lang="en-US" dirty="0"/>
              <a:t> dialog box, on the </a:t>
            </a:r>
            <a:r>
              <a:rPr lang="en-US" b="1" dirty="0"/>
              <a:t>Timing</a:t>
            </a:r>
            <a:r>
              <a:rPr lang="en-US" dirty="0"/>
              <a:t> tab, do the following:</a:t>
            </a:r>
          </a:p>
          <a:p>
            <a:pPr marL="1164717" lvl="2" indent="-232943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Start</a:t>
            </a:r>
            <a:r>
              <a:rPr lang="en-US" dirty="0"/>
              <a:t> list select </a:t>
            </a:r>
            <a:r>
              <a:rPr lang="en-US" b="1" dirty="0"/>
              <a:t>With</a:t>
            </a:r>
            <a:r>
              <a:rPr lang="en-US" dirty="0"/>
              <a:t> </a:t>
            </a:r>
            <a:r>
              <a:rPr lang="en-US" b="1" dirty="0"/>
              <a:t>Previous</a:t>
            </a:r>
            <a:r>
              <a:rPr lang="en-US" dirty="0"/>
              <a:t>.</a:t>
            </a:r>
          </a:p>
          <a:p>
            <a:pPr marL="1164717" lvl="2" indent="-232943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Delay</a:t>
            </a:r>
            <a:r>
              <a:rPr lang="en-US" dirty="0"/>
              <a:t> box, enter </a:t>
            </a:r>
            <a:r>
              <a:rPr lang="en-US" b="1" dirty="0"/>
              <a:t>1.5</a:t>
            </a:r>
            <a:r>
              <a:rPr lang="en-US" dirty="0"/>
              <a:t>.</a:t>
            </a:r>
          </a:p>
          <a:p>
            <a:pPr marL="698830" lvl="1" indent="-232943">
              <a:buFont typeface="+mj-lt"/>
              <a:buAutoNum type="arabicPeriod"/>
            </a:pPr>
            <a:r>
              <a:rPr lang="en-US" dirty="0"/>
              <a:t>Select the third text animation effect (descend effect for the third line of text). Click the arrow to the right of the selected effect, and then click </a:t>
            </a:r>
            <a:r>
              <a:rPr lang="en-US" b="1" dirty="0"/>
              <a:t>Timing</a:t>
            </a:r>
            <a:r>
              <a:rPr lang="en-US" dirty="0"/>
              <a:t>. In the </a:t>
            </a:r>
            <a:r>
              <a:rPr lang="en-US" b="1" dirty="0"/>
              <a:t>Descend</a:t>
            </a:r>
            <a:r>
              <a:rPr lang="en-US" dirty="0"/>
              <a:t> dialog box, on the </a:t>
            </a:r>
            <a:r>
              <a:rPr lang="en-US" b="1" dirty="0"/>
              <a:t>Timing</a:t>
            </a:r>
            <a:r>
              <a:rPr lang="en-US" dirty="0"/>
              <a:t> tab, do the following:</a:t>
            </a:r>
          </a:p>
          <a:p>
            <a:pPr marL="1164717" lvl="2" indent="-232943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Start</a:t>
            </a:r>
            <a:r>
              <a:rPr lang="en-US" dirty="0"/>
              <a:t> list select </a:t>
            </a:r>
            <a:r>
              <a:rPr lang="en-US" b="1" dirty="0"/>
              <a:t>With</a:t>
            </a:r>
            <a:r>
              <a:rPr lang="en-US" dirty="0"/>
              <a:t> </a:t>
            </a:r>
            <a:r>
              <a:rPr lang="en-US" b="1" dirty="0"/>
              <a:t>Previous</a:t>
            </a:r>
            <a:r>
              <a:rPr lang="en-US" dirty="0"/>
              <a:t>.</a:t>
            </a:r>
          </a:p>
          <a:p>
            <a:pPr marL="1164717" lvl="2" indent="-232943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Delay</a:t>
            </a:r>
            <a:r>
              <a:rPr lang="en-US" dirty="0"/>
              <a:t> box, enter </a:t>
            </a:r>
            <a:r>
              <a:rPr lang="en-US" b="1" dirty="0"/>
              <a:t>2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reproduce the background effects on this slide, do the following: 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Design</a:t>
            </a:r>
            <a:r>
              <a:rPr lang="en-US" dirty="0"/>
              <a:t> tab, in the </a:t>
            </a:r>
            <a:r>
              <a:rPr lang="en-US" b="1" dirty="0"/>
              <a:t>Background</a:t>
            </a:r>
            <a:r>
              <a:rPr lang="en-US" dirty="0"/>
              <a:t> group, click the </a:t>
            </a:r>
            <a:r>
              <a:rPr lang="en-US" b="1" dirty="0"/>
              <a:t>Format Background </a:t>
            </a:r>
            <a:r>
              <a:rPr lang="en-US" dirty="0"/>
              <a:t>dialog box launcher.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In the </a:t>
            </a:r>
            <a:r>
              <a:rPr lang="en-US" b="1" dirty="0"/>
              <a:t>Format Background </a:t>
            </a:r>
            <a:r>
              <a:rPr lang="en-US" dirty="0"/>
              <a:t>dialog box, click </a:t>
            </a:r>
            <a:r>
              <a:rPr lang="en-US" b="1" dirty="0"/>
              <a:t>Fill</a:t>
            </a:r>
            <a:r>
              <a:rPr lang="en-US" dirty="0"/>
              <a:t> in the left pane, select </a:t>
            </a:r>
            <a:r>
              <a:rPr lang="en-US" b="1" dirty="0"/>
              <a:t>Picture or texture fill</a:t>
            </a:r>
            <a:r>
              <a:rPr lang="en-US" dirty="0"/>
              <a:t> in the </a:t>
            </a:r>
            <a:r>
              <a:rPr lang="en-US" b="1" dirty="0"/>
              <a:t>Fill</a:t>
            </a:r>
            <a:r>
              <a:rPr lang="en-US" dirty="0"/>
              <a:t> pane, and then under </a:t>
            </a:r>
            <a:r>
              <a:rPr lang="en-US" b="1" dirty="0"/>
              <a:t>Insert from</a:t>
            </a:r>
            <a:r>
              <a:rPr lang="en-US" dirty="0"/>
              <a:t> click </a:t>
            </a:r>
            <a:r>
              <a:rPr lang="en-US" b="1" dirty="0"/>
              <a:t>File</a:t>
            </a:r>
            <a:r>
              <a:rPr lang="en-US" dirty="0"/>
              <a:t>.</a:t>
            </a:r>
          </a:p>
          <a:p>
            <a:pPr marL="232943" indent="-232943" defTabSz="931774">
              <a:buFont typeface="+mj-lt"/>
              <a:buAutoNum type="arabicPeriod"/>
              <a:defRPr/>
            </a:pPr>
            <a:r>
              <a:rPr lang="en-US" dirty="0"/>
              <a:t>In the </a:t>
            </a:r>
            <a:r>
              <a:rPr lang="en-US" b="1" dirty="0"/>
              <a:t>Insert Picture </a:t>
            </a:r>
            <a:r>
              <a:rPr lang="en-US" dirty="0"/>
              <a:t>dialog box, select a picture, and then click </a:t>
            </a:r>
            <a:r>
              <a:rPr lang="en-US" b="1" dirty="0"/>
              <a:t>Insert</a:t>
            </a:r>
            <a:r>
              <a:rPr lang="en-US" dirty="0"/>
              <a:t>.</a:t>
            </a:r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642846" y="3433482"/>
            <a:ext cx="2510117" cy="3424518"/>
          </a:xfrm>
          <a:prstGeom prst="roundRect">
            <a:avLst>
              <a:gd name="adj" fmla="val 5281"/>
            </a:avLst>
          </a:prstGeom>
          <a:gradFill flip="none" rotWithShape="1">
            <a:gsLst>
              <a:gs pos="0">
                <a:schemeClr val="bg1">
                  <a:alpha val="75000"/>
                </a:schemeClr>
              </a:gs>
              <a:gs pos="100000">
                <a:schemeClr val="bg1">
                  <a:alpha val="31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4482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cap="all" dirty="0" smtClean="0">
                <a:solidFill>
                  <a:schemeClr val="bg1"/>
                </a:solidFill>
              </a:rPr>
              <a:t>138+/- </a:t>
            </a:r>
            <a:r>
              <a:rPr lang="en-US" sz="4200" b="1" cap="all" dirty="0">
                <a:solidFill>
                  <a:schemeClr val="bg1"/>
                </a:solidFill>
              </a:rPr>
              <a:t>ACRES RECREATIONAL </a:t>
            </a:r>
            <a:r>
              <a:rPr lang="en-US" sz="4200" b="1" cap="all" dirty="0" smtClean="0">
                <a:solidFill>
                  <a:schemeClr val="bg1"/>
                </a:solidFill>
              </a:rPr>
              <a:t>PROPERTY </a:t>
            </a:r>
            <a:r>
              <a:rPr lang="en-US" sz="4200" b="1" cap="all" dirty="0">
                <a:solidFill>
                  <a:schemeClr val="bg1"/>
                </a:solidFill>
              </a:rPr>
              <a:t>KNOX COUNTY, NE</a:t>
            </a:r>
            <a:endParaRPr lang="en-US" sz="42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cabinrealtyagservices.com/wp-content/uploads/2015/12/Maidens-Leap6-150x15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071" y="4572001"/>
            <a:ext cx="2214282" cy="229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4482" y="1295400"/>
            <a:ext cx="9144000" cy="193899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Broker owned and used for recreational purposes for several years. This property offers miles of ATV trails, excellent deer &amp; turkey hunting. The property also features 3/4 mile of the Bazile Creek. This whole property is in the Wetland Reserve Program under a permanent USDA easement</a:t>
            </a:r>
            <a:r>
              <a:rPr lang="en-US" sz="2400" b="1" dirty="0" smtClean="0">
                <a:solidFill>
                  <a:schemeClr val="bg1"/>
                </a:solidFill>
              </a:rPr>
              <a:t>.</a:t>
            </a:r>
            <a:r>
              <a:rPr lang="en-US" sz="2400" b="1" dirty="0"/>
              <a:t> 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847" y="5145964"/>
            <a:ext cx="2501153" cy="17165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642844" y="3632559"/>
            <a:ext cx="24966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Contact</a:t>
            </a:r>
          </a:p>
          <a:p>
            <a:pPr algn="ctr"/>
            <a:r>
              <a:rPr lang="en-US" sz="2800" b="1" dirty="0" smtClean="0"/>
              <a:t>Harvey </a:t>
            </a:r>
            <a:r>
              <a:rPr lang="en-US" sz="2800" b="1" dirty="0" err="1"/>
              <a:t>Quiring</a:t>
            </a:r>
            <a:r>
              <a:rPr lang="en-US" sz="2800" b="1" dirty="0"/>
              <a:t> </a:t>
            </a:r>
            <a:r>
              <a:rPr lang="en-US" sz="2800" b="1" dirty="0" smtClean="0"/>
              <a:t>308.750.0945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-152400" y="3494060"/>
            <a:ext cx="6934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Location: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Located </a:t>
            </a:r>
            <a:r>
              <a:rPr lang="en-US" sz="2000" b="1" dirty="0">
                <a:solidFill>
                  <a:schemeClr val="bg1"/>
                </a:solidFill>
              </a:rPr>
              <a:t>approximately 5 miles east of Niobrara on Highway 12</a:t>
            </a:r>
          </a:p>
        </p:txBody>
      </p:sp>
      <p:pic>
        <p:nvPicPr>
          <p:cNvPr id="1034" name="Picture 10" descr="http://www.cabinrealtyagservices.com/wp-content/uploads/2015/12/Maidens-Leap2015-150x15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572001"/>
            <a:ext cx="2268072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cabinrealtyagservices.com/wp-content/uploads/2015/12/Maidens-Leap4-150x15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459" y="4572001"/>
            <a:ext cx="2187388" cy="2281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8163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Animated_captions_fade_into_view_over_forest_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9E82B6B-486D-4086-9CD6-D29E440180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Animated_captions_fade_into_view_over_forest_background</Template>
  <TotalTime>66</TotalTime>
  <Words>1377</Words>
  <Application>Microsoft Office PowerPoint</Application>
  <PresentationFormat>On-screen Show (4:3)</PresentationFormat>
  <Paragraphs>80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Animated_captions_fade_into_view_over_forest_background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Main</dc:creator>
  <cp:lastModifiedBy>Main</cp:lastModifiedBy>
  <cp:revision>9</cp:revision>
  <cp:lastPrinted>2018-02-01T15:45:04Z</cp:lastPrinted>
  <dcterms:created xsi:type="dcterms:W3CDTF">2018-02-01T14:45:11Z</dcterms:created>
  <dcterms:modified xsi:type="dcterms:W3CDTF">2018-08-28T17:01:26Z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TC018814309991</vt:lpwstr>
  </property>
</Properties>
</file>