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</p14:sldIdLst>
        </p14:section>
        <p14:section name="Search for 3D Models" id="{6844172C-9703-4DC7-908A-C23538616A3C}">
          <p14:sldIdLst/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598" autoAdjust="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herd of cattle walking across a snow covered field&#10;&#10;Description automatically generated">
            <a:extLst>
              <a:ext uri="{FF2B5EF4-FFF2-40B4-BE49-F238E27FC236}">
                <a16:creationId xmlns:a16="http://schemas.microsoft.com/office/drawing/2014/main" id="{66126D1F-FE55-46D0-A015-D2342E954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222" y="0"/>
            <a:ext cx="7636777" cy="5410200"/>
          </a:xfrm>
          <a:prstGeom prst="rect">
            <a:avLst/>
          </a:prstGeom>
        </p:spPr>
      </p:pic>
      <p:pic>
        <p:nvPicPr>
          <p:cNvPr id="6" name="Picture 5" descr="A snow covered field&#10;&#10;Description automatically generated">
            <a:extLst>
              <a:ext uri="{FF2B5EF4-FFF2-40B4-BE49-F238E27FC236}">
                <a16:creationId xmlns:a16="http://schemas.microsoft.com/office/drawing/2014/main" id="{C9C5FDA3-7C95-49F8-A584-E1900AE8C6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4555222" cy="3415171"/>
          </a:xfrm>
          <a:prstGeom prst="rect">
            <a:avLst/>
          </a:prstGeom>
        </p:spPr>
      </p:pic>
      <p:pic>
        <p:nvPicPr>
          <p:cNvPr id="9" name="Picture 8" descr="A sandy beach next to a body of water&#10;&#10;Description automatically generated">
            <a:extLst>
              <a:ext uri="{FF2B5EF4-FFF2-40B4-BE49-F238E27FC236}">
                <a16:creationId xmlns:a16="http://schemas.microsoft.com/office/drawing/2014/main" id="{BD051F7C-B533-4A1B-A15C-65D8A27979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15172"/>
            <a:ext cx="4592110" cy="34428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2111" y="4882393"/>
            <a:ext cx="7599888" cy="1975607"/>
          </a:xfrm>
          <a:solidFill>
            <a:srgbClr val="C00000"/>
          </a:solidFill>
        </p:spPr>
        <p:txBody>
          <a:bodyPr/>
          <a:lstStyle/>
          <a:p>
            <a:r>
              <a:rPr lang="en-US" sz="270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nvestment Property, Potential Development,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  Knox County Hard Grass, Submersible Well,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  Recreational Opportunities!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Mike </a:t>
            </a:r>
            <a:r>
              <a:rPr lang="en-US" sz="3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Kumm</a:t>
            </a:r>
            <a:r>
              <a:rPr lang="en-US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402-394-1118</a:t>
            </a:r>
            <a:br>
              <a:rPr lang="en-US" dirty="0"/>
            </a:br>
            <a:endParaRPr lang="en-US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A4A7D65-A0BB-4414-BE6F-D6219AF7BD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50" y="5701814"/>
            <a:ext cx="2533650" cy="11561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0835E8-BD5B-4FE8-850F-296D9AFC7982}"/>
              </a:ext>
            </a:extLst>
          </p:cNvPr>
          <p:cNvSpPr txBox="1"/>
          <p:nvPr/>
        </p:nvSpPr>
        <p:spPr>
          <a:xfrm>
            <a:off x="6467475" y="1609725"/>
            <a:ext cx="4362450" cy="23241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172904-A8E1-44F0-B9ED-DC55B27E10A4}"/>
              </a:ext>
            </a:extLst>
          </p:cNvPr>
          <p:cNvSpPr txBox="1"/>
          <p:nvPr/>
        </p:nvSpPr>
        <p:spPr>
          <a:xfrm>
            <a:off x="6467475" y="723900"/>
            <a:ext cx="3486150" cy="164782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10DFF9-6461-4B6A-AF5B-BF4617FAE37B}"/>
              </a:ext>
            </a:extLst>
          </p:cNvPr>
          <p:cNvSpPr/>
          <p:nvPr/>
        </p:nvSpPr>
        <p:spPr>
          <a:xfrm>
            <a:off x="-67112" y="0"/>
            <a:ext cx="12259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160+ Acres Knox County, NE</a:t>
            </a:r>
            <a:endParaRPr lang="en-US" sz="6000" b="1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M16411177_Bring Your Presentations_win32_mlw - v3" id="{DE0A717D-0B12-4D44-8613-A03A4CD6D7EE}" vid="{30B64ACD-7D47-478C-8DC1-E97D1D075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480f6609812271f56e53f2aff71704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b48d77c16982ba2890c3fe2b4c067b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A56FF6-92BD-46DE-9059-01B9F08E88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0717D-CB20-4004-8DD0-01756D9D039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620A972-1CDD-4EF3-89C2-EBD9E5E1F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Bring your presentations to life with 3D</Template>
  <TotalTime>0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Segoe UI</vt:lpstr>
      <vt:lpstr>Segoe UI Light</vt:lpstr>
      <vt:lpstr>Get Started with 3D</vt:lpstr>
      <vt:lpstr>   Investment Property, Potential Development,    Knox County Hard Grass, Submersible Well,    Recreational Opportunities!   Mike Kumm 402-394-1118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2020-01-08T16:34:32Z</dcterms:created>
  <dcterms:modified xsi:type="dcterms:W3CDTF">2020-01-16T17:26:59Z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