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56"/>
          </p14:sldIdLst>
        </p14:section>
        <p14:section name="Search for 3D Models" id="{6844172C-9703-4DC7-908A-C23538616A3C}">
          <p14:sldIdLst/>
        </p14:section>
        <p14:section name="Insert a 3D Model from a File" id="{66737F24-1C36-4DF4-A00F-927A3F1468AC}">
          <p14:sldIdLst/>
        </p14:section>
        <p14:section name="Position and Rotate Your 3D Model" id="{A08F0015-E7F5-4E26-BBAF-AEE4F9A16AD2}">
          <p14:sldIdLst/>
        </p14:section>
        <p14:section name="Animate Your 3D Model" id="{B62868DA-F525-4AC5-9E3E-39ECA0154BBD}">
          <p14:sldIdLst/>
        </p14:section>
        <p14:section name="Learn More" id="{62756D7E-964E-493A-83A1-13BC0B6B5E4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598" autoAdjust="0"/>
  </p:normalViewPr>
  <p:slideViewPr>
    <p:cSldViewPr snapToGrid="0">
      <p:cViewPr varScale="1">
        <p:scale>
          <a:sx n="114" d="100"/>
          <a:sy n="114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tree covered in snow&#10;&#10;Description automatically generated">
            <a:extLst>
              <a:ext uri="{FF2B5EF4-FFF2-40B4-BE49-F238E27FC236}">
                <a16:creationId xmlns:a16="http://schemas.microsoft.com/office/drawing/2014/main" id="{B7FEC4A8-DF39-4784-B9F7-B45C7EA48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4131885" cy="4882395"/>
          </a:xfrm>
          <a:prstGeom prst="rect">
            <a:avLst/>
          </a:prstGeom>
        </p:spPr>
      </p:pic>
      <p:pic>
        <p:nvPicPr>
          <p:cNvPr id="5" name="Picture 4" descr="A tree covered in snow&#10;&#10;Description automatically generated">
            <a:extLst>
              <a:ext uri="{FF2B5EF4-FFF2-40B4-BE49-F238E27FC236}">
                <a16:creationId xmlns:a16="http://schemas.microsoft.com/office/drawing/2014/main" id="{CE0269B4-F264-4C4F-A0AF-C23D18919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885" y="0"/>
            <a:ext cx="8060114" cy="48823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F8D61-9318-4DC8-A868-2B1BFDD2B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1884" y="3933825"/>
            <a:ext cx="8060115" cy="292417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b="1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  25+ Acres Dixon County, NE</a:t>
            </a:r>
            <a:br>
              <a:rPr lang="en-US" sz="1200" b="1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</a:br>
            <a:r>
              <a:rPr lang="en-US" sz="1200" b="1" spc="50" dirty="0">
                <a:ln w="952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Black" panose="020B0A04020102020204" pitchFamily="34" charset="0"/>
              </a:rPr>
              <a:t>         </a:t>
            </a:r>
            <a:r>
              <a:rPr lang="en-US" sz="1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EXCEPTIONAL VIEWS - EXCELLENT COVER - ESTABLISHED WILDLIFE</a:t>
            </a:r>
            <a:br>
              <a:rPr lang="en-US" sz="1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  </a:t>
            </a: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RECREATIONAL PARADISE!</a:t>
            </a:r>
            <a:br>
              <a:rPr lang="en-US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 MISSOURI RIVER - MULBERRY BEND BOAT LAUNCH - TURKEY CREEK EQUISTRIAN CENTER</a:t>
            </a:r>
            <a:br>
              <a:rPr lang="en-US" sz="27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400" b="1" dirty="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dirty="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36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Mike </a:t>
            </a:r>
            <a:r>
              <a:rPr lang="en-US" sz="3600" dirty="0" err="1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Kumm</a:t>
            </a:r>
            <a:br>
              <a:rPr lang="en-US" sz="36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3600" dirty="0">
                <a:ln w="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    402-394-1118</a:t>
            </a:r>
            <a:br>
              <a:rPr lang="en-US" dirty="0">
                <a:ln>
                  <a:solidFill>
                    <a:sysClr val="windowText" lastClr="000000"/>
                  </a:solidFill>
                </a:ln>
              </a:rPr>
            </a:b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AA4A7D65-A0BB-4414-BE6F-D6219AF7BD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1" y="5490730"/>
            <a:ext cx="3143250" cy="14343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90835E8-BD5B-4FE8-850F-296D9AFC7982}"/>
              </a:ext>
            </a:extLst>
          </p:cNvPr>
          <p:cNvSpPr txBox="1"/>
          <p:nvPr/>
        </p:nvSpPr>
        <p:spPr>
          <a:xfrm>
            <a:off x="6467475" y="1609725"/>
            <a:ext cx="4362450" cy="23241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172904-A8E1-44F0-B9ED-DC55B27E10A4}"/>
              </a:ext>
            </a:extLst>
          </p:cNvPr>
          <p:cNvSpPr txBox="1"/>
          <p:nvPr/>
        </p:nvSpPr>
        <p:spPr>
          <a:xfrm>
            <a:off x="6467475" y="723900"/>
            <a:ext cx="3486150" cy="164782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 descr="A tree covered in snow&#10;&#10;Description automatically generated">
            <a:extLst>
              <a:ext uri="{FF2B5EF4-FFF2-40B4-BE49-F238E27FC236}">
                <a16:creationId xmlns:a16="http://schemas.microsoft.com/office/drawing/2014/main" id="{5746FEDF-CCD6-4D67-819A-9EE5344B34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0" y="3933825"/>
            <a:ext cx="414289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M16411177_Bring Your Presentations_win32_mlw - v3" id="{DE0A717D-0B12-4D44-8613-A03A4CD6D7EE}" vid="{30B64ACD-7D47-478C-8DC1-E97D1D075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480f6609812271f56e53f2aff71704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b48d77c16982ba2890c3fe2b4c067b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A56FF6-92BD-46DE-9059-01B9F08E88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0717D-CB20-4004-8DD0-01756D9D039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620A972-1CDD-4EF3-89C2-EBD9E5E1F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Bring your presentations to life with 3D</Template>
  <TotalTime>0</TotalTime>
  <Words>47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Segoe UI</vt:lpstr>
      <vt:lpstr>Segoe UI Light</vt:lpstr>
      <vt:lpstr>Get Started with 3D</vt:lpstr>
      <vt:lpstr>  25+ Acres Dixon County, NE          EXCEPTIONAL VIEWS - EXCELLENT COVER - ESTABLISHED WILDLIFE    RECREATIONAL PARADISE!   MISSOURI RIVER - MULBERRY BEND BOAT LAUNCH - TURKEY CREEK EQUISTRIAN CENTER             Mike Kumm       402-394-1118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2020-01-08T16:34:32Z</dcterms:created>
  <dcterms:modified xsi:type="dcterms:W3CDTF">2020-01-16T18:11:21Z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