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tree covered in snow&#10;&#10;Description automatically generated">
            <a:extLst>
              <a:ext uri="{FF2B5EF4-FFF2-40B4-BE49-F238E27FC236}">
                <a16:creationId xmlns:a16="http://schemas.microsoft.com/office/drawing/2014/main" id="{B7FEC4A8-DF39-4784-B9F7-B45C7EA48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31885" cy="4882395"/>
          </a:xfrm>
          <a:prstGeom prst="rect">
            <a:avLst/>
          </a:prstGeom>
        </p:spPr>
      </p:pic>
      <p:pic>
        <p:nvPicPr>
          <p:cNvPr id="5" name="Picture 4" descr="A tree covered in snow&#10;&#10;Description automatically generated">
            <a:extLst>
              <a:ext uri="{FF2B5EF4-FFF2-40B4-BE49-F238E27FC236}">
                <a16:creationId xmlns:a16="http://schemas.microsoft.com/office/drawing/2014/main" id="{CE0269B4-F264-4C4F-A0AF-C23D18919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885" y="0"/>
            <a:ext cx="8060114" cy="48823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1884" y="3933825"/>
            <a:ext cx="8060115" cy="29241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b="1" spc="50" dirty="0">
                <a:ln w="952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  25+ Acres Dixon County, NE</a:t>
            </a:r>
            <a:br>
              <a:rPr lang="en-US" sz="1200" b="1" spc="50" dirty="0">
                <a:ln w="952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</a:br>
            <a:r>
              <a:rPr lang="en-US" sz="1200" b="1" spc="50" dirty="0">
                <a:ln w="952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         </a:t>
            </a:r>
            <a: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EXCEPTIONAL VIEWS - EXCELLENT COVER - ESTABLISHED WILDLIFE</a:t>
            </a:r>
            <a:b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RECREATIONAL PARADISE!</a:t>
            </a:r>
            <a:br>
              <a:rPr lang="en-US" sz="1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1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  MISSOURI RIVER - MULBERRY BEND BOAT LAUNCH - TURKEY CREEK EQUISTRIAN CENTER</a:t>
            </a:r>
            <a:br>
              <a:rPr lang="en-US" sz="27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4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Mike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Kumm</a:t>
            </a:r>
            <a:b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    402-394-1118</a:t>
            </a:r>
            <a:br>
              <a:rPr lang="en-US" dirty="0">
                <a:ln>
                  <a:solidFill>
                    <a:sysClr val="windowText" lastClr="000000"/>
                  </a:solidFill>
                </a:ln>
              </a:rPr>
            </a:b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AA4A7D65-A0BB-4414-BE6F-D6219AF7BD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1" y="5490730"/>
            <a:ext cx="3143250" cy="14343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90835E8-BD5B-4FE8-850F-296D9AFC7982}"/>
              </a:ext>
            </a:extLst>
          </p:cNvPr>
          <p:cNvSpPr txBox="1"/>
          <p:nvPr/>
        </p:nvSpPr>
        <p:spPr>
          <a:xfrm>
            <a:off x="6467475" y="1609725"/>
            <a:ext cx="4362450" cy="23241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172904-A8E1-44F0-B9ED-DC55B27E10A4}"/>
              </a:ext>
            </a:extLst>
          </p:cNvPr>
          <p:cNvSpPr txBox="1"/>
          <p:nvPr/>
        </p:nvSpPr>
        <p:spPr>
          <a:xfrm>
            <a:off x="6467475" y="723900"/>
            <a:ext cx="3486150" cy="1647825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tree covered in snow&#10;&#10;Description automatically generated">
            <a:extLst>
              <a:ext uri="{FF2B5EF4-FFF2-40B4-BE49-F238E27FC236}">
                <a16:creationId xmlns:a16="http://schemas.microsoft.com/office/drawing/2014/main" id="{5746FEDF-CCD6-4D67-819A-9EE5344B34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0" y="3933825"/>
            <a:ext cx="414289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0717D-CB20-4004-8DD0-01756D9D039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47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Segoe UI</vt:lpstr>
      <vt:lpstr>Segoe UI Light</vt:lpstr>
      <vt:lpstr>Get Started with 3D</vt:lpstr>
      <vt:lpstr>  25+ Acres Dixon County, NE          EXCEPTIONAL VIEWS - EXCELLENT COVER - ESTABLISHED WILDLIFE    RECREATIONAL PARADISE!   MISSOURI RIVER - MULBERRY BEND BOAT LAUNCH - TURKEY CREEK EQUISTRIAN CENTER             Mike Kumm       402-394-1118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2020-01-08T16:34:32Z</dcterms:created>
  <dcterms:modified xsi:type="dcterms:W3CDTF">2020-01-16T18:11:21Z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