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FEC8-390E-411F-9C11-D99E371FD8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E58-B12E-49E0-A3A9-1B35EA5B67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91F4-B938-4BB5-9721-67ACB94519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8B80-F262-429C-93ED-979B8A31A6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9C4-A81B-4CB1-8B6F-43CF8C0D47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966-F6F5-456F-8EB5-0D04ABC4FF2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C10E-C344-4817-B61E-0172E1B8B4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A054-E4AF-4C65-8247-64C1993879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B7DB-D7BA-427B-9150-45BB09268B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CC6CA5-D31B-4F1A-8267-E0ACEAD6C0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6F84-915E-4062-B49B-DA4855469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08258D4-D6D4-46F8-AE27-376D68E027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"/>
            <a:ext cx="5933163" cy="1142998"/>
          </a:xfrm>
        </p:spPr>
        <p:txBody>
          <a:bodyPr/>
          <a:lstStyle/>
          <a:p>
            <a:pPr algn="ctr"/>
            <a:r>
              <a:rPr lang="en-US" sz="3400" b="1" cap="all" dirty="0">
                <a:solidFill>
                  <a:schemeClr val="tx2"/>
                </a:solidFill>
                <a:effectLst/>
              </a:rPr>
              <a:t>250 S. 5</a:t>
            </a:r>
            <a:r>
              <a:rPr lang="en-US" sz="3400" b="1" cap="all" baseline="30000" dirty="0">
                <a:solidFill>
                  <a:schemeClr val="tx2"/>
                </a:solidFill>
                <a:effectLst/>
              </a:rPr>
              <a:t>th</a:t>
            </a:r>
            <a:r>
              <a:rPr lang="en-US" sz="3400" b="1" cap="all" dirty="0">
                <a:solidFill>
                  <a:schemeClr val="tx2"/>
                </a:solidFill>
                <a:effectLst/>
              </a:rPr>
              <a:t> St., Burwe</a:t>
            </a:r>
            <a:r>
              <a:rPr lang="en-US" sz="3400" b="1" dirty="0">
                <a:solidFill>
                  <a:schemeClr val="tx2"/>
                </a:solidFill>
              </a:rPr>
              <a:t>ll, ne</a:t>
            </a:r>
            <a:br>
              <a:rPr lang="en-US" sz="3400" b="1" cap="all" dirty="0">
                <a:solidFill>
                  <a:schemeClr val="tx2"/>
                </a:solidFill>
                <a:effectLst/>
              </a:rPr>
            </a:br>
            <a:r>
              <a:rPr lang="en-US" sz="3400" b="1" cap="all" dirty="0">
                <a:solidFill>
                  <a:schemeClr val="tx2"/>
                </a:solidFill>
                <a:effectLst/>
              </a:rPr>
              <a:t>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1" y="3751384"/>
            <a:ext cx="6620608" cy="3106615"/>
          </a:xfrm>
        </p:spPr>
        <p:txBody>
          <a:bodyPr>
            <a:normAutofit/>
          </a:bodyPr>
          <a:lstStyle/>
          <a:p>
            <a:endParaRPr lang="en-US" sz="1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/>
              <a:t>Modern Home with Vintage woodwork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4 bedrooms, 2 bathrooms, &amp; 2 car detached garage </a:t>
            </a:r>
            <a:br>
              <a:rPr lang="en-US" sz="1200" dirty="0"/>
            </a:br>
            <a:endParaRPr lang="en-US" sz="1200" dirty="0"/>
          </a:p>
          <a:p>
            <a:pPr algn="ctr"/>
            <a:r>
              <a:rPr lang="en-US" sz="1800" b="1" dirty="0"/>
              <a:t>Many updates</a:t>
            </a:r>
          </a:p>
          <a:p>
            <a:pPr algn="ctr"/>
            <a:r>
              <a:rPr lang="en-US" sz="1200" dirty="0"/>
              <a:t>New Roof Oct. 2019, new windows, paint, &amp;</a:t>
            </a:r>
          </a:p>
          <a:p>
            <a:pPr algn="ctr"/>
            <a:r>
              <a:rPr lang="en-US" sz="1200" dirty="0"/>
              <a:t>Recent </a:t>
            </a:r>
            <a:r>
              <a:rPr lang="en-US" sz="1200"/>
              <a:t>addition!</a:t>
            </a:r>
          </a:p>
          <a:p>
            <a:pPr algn="ctr"/>
            <a:endParaRPr lang="en-US" sz="1200" dirty="0"/>
          </a:p>
          <a:p>
            <a:pPr algn="ctr"/>
            <a:r>
              <a:rPr lang="en-US" sz="1200" u="sng" dirty="0"/>
              <a:t>Appliances are included!</a:t>
            </a:r>
            <a:endParaRPr lang="en-US" sz="120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8EB8F37-86EF-4088-8B38-E3B63261A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10" y="191112"/>
            <a:ext cx="3232690" cy="1475180"/>
          </a:xfrm>
          <a:prstGeom prst="rect">
            <a:avLst/>
          </a:prstGeom>
        </p:spPr>
      </p:pic>
      <p:pic>
        <p:nvPicPr>
          <p:cNvPr id="9" name="Picture 8" descr="A room with white walls&#10;&#10;Description automatically generated">
            <a:extLst>
              <a:ext uri="{FF2B5EF4-FFF2-40B4-BE49-F238E27FC236}">
                <a16:creationId xmlns:a16="http://schemas.microsoft.com/office/drawing/2014/main" id="{611463DB-A900-44F4-8669-E39FDC402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700" y="1083237"/>
            <a:ext cx="3149600" cy="2362200"/>
          </a:xfrm>
          <a:prstGeom prst="rect">
            <a:avLst/>
          </a:prstGeom>
        </p:spPr>
      </p:pic>
      <p:pic>
        <p:nvPicPr>
          <p:cNvPr id="14" name="Picture 13" descr="A room with a sink and a window&#10;&#10;Description automatically generated">
            <a:extLst>
              <a:ext uri="{FF2B5EF4-FFF2-40B4-BE49-F238E27FC236}">
                <a16:creationId xmlns:a16="http://schemas.microsoft.com/office/drawing/2014/main" id="{D31CC4A1-3A2F-4F91-99DC-2155FC321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7794" y="4088747"/>
            <a:ext cx="3169561" cy="2368946"/>
          </a:xfrm>
          <a:prstGeom prst="rect">
            <a:avLst/>
          </a:prstGeom>
        </p:spPr>
      </p:pic>
      <p:pic>
        <p:nvPicPr>
          <p:cNvPr id="7" name="Picture 6" descr="A building covered in snow&#10;&#10;Description automatically generated">
            <a:extLst>
              <a:ext uri="{FF2B5EF4-FFF2-40B4-BE49-F238E27FC236}">
                <a16:creationId xmlns:a16="http://schemas.microsoft.com/office/drawing/2014/main" id="{FBA4C437-6934-4A0A-AE7B-B5B21BEBF0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1" r="26700" b="4481"/>
          <a:stretch/>
        </p:blipFill>
        <p:spPr>
          <a:xfrm rot="5400000">
            <a:off x="2556943" y="483616"/>
            <a:ext cx="3169562" cy="35814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A8AAC9-0E37-493D-8BF3-E3BAFE86303B}"/>
              </a:ext>
            </a:extLst>
          </p:cNvPr>
          <p:cNvSpPr txBox="1"/>
          <p:nvPr/>
        </p:nvSpPr>
        <p:spPr>
          <a:xfrm>
            <a:off x="5926633" y="1739342"/>
            <a:ext cx="3202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Michele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Usasz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-Wells 308.750.0522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50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437</TotalTime>
  <Words>56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Franklin Gothic Book</vt:lpstr>
      <vt:lpstr>Franklin Gothic Medium</vt:lpstr>
      <vt:lpstr>Tahoma</vt:lpstr>
      <vt:lpstr>Wingdings</vt:lpstr>
      <vt:lpstr>Angles</vt:lpstr>
      <vt:lpstr>250 S. 5th St., Burwell, ne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</dc:creator>
  <cp:lastModifiedBy>Erik Schwager</cp:lastModifiedBy>
  <cp:revision>18</cp:revision>
  <cp:lastPrinted>2018-05-31T15:14:08Z</cp:lastPrinted>
  <dcterms:created xsi:type="dcterms:W3CDTF">2018-03-13T14:07:57Z</dcterms:created>
  <dcterms:modified xsi:type="dcterms:W3CDTF">2019-12-12T20:32:57Z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TC102037821033</vt:lpwstr>
  </property>
</Properties>
</file>