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2A9D5DAD-18B3-4A55-9691-3C7D966F1D29}" type="datetimeFigureOut">
              <a:rPr lang="en-US" smtClean="0"/>
              <a:t>1/24/2020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2A9D5DAD-18B3-4A55-9691-3C7D966F1D29}" type="datetimeFigureOut">
              <a:rPr lang="en-US" smtClean="0"/>
              <a:t>1/24/2020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9D5DAD-18B3-4A55-9691-3C7D966F1D2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F839F1FB-27C2-49B4-9AA6-BE5B01A08C5B}"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A9D5DAD-18B3-4A55-9691-3C7D966F1D29}"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F839F1FB-27C2-49B4-9AA6-BE5B01A08C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A9D5DAD-18B3-4A55-9691-3C7D966F1D29}"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9F1FB-27C2-49B4-9AA6-BE5B01A08C5B}"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D5DAD-18B3-4A55-9691-3C7D966F1D29}"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9F1FB-27C2-49B4-9AA6-BE5B01A08C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2A9D5DAD-18B3-4A55-9691-3C7D966F1D29}" type="datetimeFigureOut">
              <a:rPr lang="en-US" smtClean="0"/>
              <a:t>1/24/2020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2A9D5DAD-18B3-4A55-9691-3C7D966F1D29}" type="datetimeFigureOut">
              <a:rPr lang="en-US" smtClean="0"/>
              <a:t>1/24/2020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A9D5DAD-18B3-4A55-9691-3C7D966F1D29}" type="datetimeFigureOut">
              <a:rPr lang="en-US" smtClean="0"/>
              <a:t>1/24/2020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839F1FB-27C2-49B4-9AA6-BE5B01A08C5B}"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in a field&#10;&#10;Description automatically generated">
            <a:extLst>
              <a:ext uri="{FF2B5EF4-FFF2-40B4-BE49-F238E27FC236}">
                <a16:creationId xmlns:a16="http://schemas.microsoft.com/office/drawing/2014/main" id="{D4920960-D1B1-403B-A2F4-F097C3BEE4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1"/>
          <a:stretch/>
        </p:blipFill>
        <p:spPr>
          <a:xfrm>
            <a:off x="0" y="0"/>
            <a:ext cx="9144000" cy="6858000"/>
          </a:xfrm>
          <a:prstGeom prst="rect">
            <a:avLst/>
          </a:prstGeom>
        </p:spPr>
      </p:pic>
      <p:sp>
        <p:nvSpPr>
          <p:cNvPr id="12" name="TextBox 11">
            <a:extLst>
              <a:ext uri="{FF2B5EF4-FFF2-40B4-BE49-F238E27FC236}">
                <a16:creationId xmlns:a16="http://schemas.microsoft.com/office/drawing/2014/main" id="{7A16878A-2056-46DC-9433-8CB00763C056}"/>
              </a:ext>
            </a:extLst>
          </p:cNvPr>
          <p:cNvSpPr txBox="1"/>
          <p:nvPr/>
        </p:nvSpPr>
        <p:spPr>
          <a:xfrm>
            <a:off x="6019800" y="5103674"/>
            <a:ext cx="3124200" cy="1754326"/>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ctrTitle"/>
          </p:nvPr>
        </p:nvSpPr>
        <p:spPr>
          <a:xfrm>
            <a:off x="-2" y="-32632"/>
            <a:ext cx="9143999" cy="1754325"/>
          </a:xfrm>
          <a:noFill/>
        </p:spPr>
        <p:txBody>
          <a:bodyPr anchor="t">
            <a:normAutofit fontScale="90000"/>
          </a:bodyPr>
          <a:lstStyle/>
          <a:p>
            <a:pPr algn="ctr"/>
            <a:r>
              <a:rPr lang="en-US" sz="3100" dirty="0">
                <a:solidFill>
                  <a:schemeClr val="bg1"/>
                </a:solidFill>
                <a:effectLst/>
              </a:rPr>
              <a:t>3+ Build-Able Acres (NO RESTRICTIVE COVENANTS)</a:t>
            </a:r>
            <a:r>
              <a:rPr lang="en-US" sz="800" dirty="0">
                <a:solidFill>
                  <a:schemeClr val="bg1"/>
                </a:solidFill>
                <a:effectLst/>
              </a:rPr>
              <a:t> </a:t>
            </a:r>
            <a:br>
              <a:rPr lang="en-US" sz="800" dirty="0">
                <a:solidFill>
                  <a:schemeClr val="bg1"/>
                </a:solidFill>
                <a:effectLst/>
              </a:rPr>
            </a:br>
            <a:br>
              <a:rPr lang="en-US" sz="1800" dirty="0">
                <a:solidFill>
                  <a:schemeClr val="bg1"/>
                </a:solidFill>
                <a:effectLst/>
              </a:rPr>
            </a:br>
            <a:r>
              <a:rPr lang="en-US" sz="1800" dirty="0">
                <a:solidFill>
                  <a:schemeClr val="bg1"/>
                </a:solidFill>
                <a:effectLst/>
              </a:rPr>
              <a:t>Lake Views - Easy Access - Multiple Camper Usage - Established Storage</a:t>
            </a:r>
            <a:br>
              <a:rPr lang="en-US" sz="1800" dirty="0">
                <a:solidFill>
                  <a:schemeClr val="bg1"/>
                </a:solidFill>
                <a:effectLst/>
              </a:rPr>
            </a:br>
            <a:r>
              <a:rPr lang="en-US" sz="1800" dirty="0">
                <a:solidFill>
                  <a:schemeClr val="bg1"/>
                </a:solidFill>
                <a:effectLst/>
              </a:rPr>
              <a:t>Lake living is only a plug in away</a:t>
            </a:r>
            <a:br>
              <a:rPr lang="en-US" sz="1300" b="1" dirty="0">
                <a:solidFill>
                  <a:schemeClr val="bg1"/>
                </a:solidFill>
                <a:effectLst/>
                <a:latin typeface="Arial" panose="020B0604020202020204" pitchFamily="34" charset="0"/>
                <a:cs typeface="Arial" panose="020B0604020202020204" pitchFamily="34" charset="0"/>
              </a:rPr>
            </a:br>
            <a:br>
              <a:rPr lang="en-US" sz="1300" b="1" dirty="0">
                <a:solidFill>
                  <a:schemeClr val="bg1"/>
                </a:solidFill>
                <a:effectLst/>
                <a:latin typeface="Arial" panose="020B0604020202020204" pitchFamily="34" charset="0"/>
                <a:cs typeface="Arial" panose="020B0604020202020204" pitchFamily="34" charset="0"/>
              </a:rPr>
            </a:br>
            <a:r>
              <a:rPr lang="en-US" sz="2200" b="1" dirty="0">
                <a:solidFill>
                  <a:schemeClr val="bg1"/>
                </a:solidFill>
                <a:effectLst/>
                <a:latin typeface="Arial" panose="020B0604020202020204" pitchFamily="34" charset="0"/>
                <a:cs typeface="Arial" panose="020B0604020202020204" pitchFamily="34" charset="0"/>
              </a:rPr>
              <a:t> Call for your private showing!		 Erik Schwager	308-750-0345</a:t>
            </a:r>
            <a:endParaRPr lang="en-US" sz="2200" dirty="0">
              <a:solidFill>
                <a:schemeClr val="bg1"/>
              </a:solidFill>
              <a:effectLst/>
            </a:endParaRPr>
          </a:p>
        </p:txBody>
      </p:sp>
      <p:cxnSp>
        <p:nvCxnSpPr>
          <p:cNvPr id="18" name="Straight Connector 4"/>
          <p:cNvCxnSpPr/>
          <p:nvPr/>
        </p:nvCxnSpPr>
        <p:spPr>
          <a:xfrm>
            <a:off x="8880208" y="5593443"/>
            <a:ext cx="0" cy="1010778"/>
          </a:xfrm>
          <a:prstGeom prst="straightConnector1">
            <a:avLst/>
          </a:prstGeom>
          <a:noFill/>
          <a:ln w="28575">
            <a:solidFill>
              <a:srgbClr val="FF0000"/>
            </a:solidFill>
            <a:prstDash val="solid"/>
          </a:ln>
        </p:spPr>
      </p:cxnSp>
      <p:cxnSp>
        <p:nvCxnSpPr>
          <p:cNvPr id="19" name="Straight Connector 3"/>
          <p:cNvCxnSpPr/>
          <p:nvPr/>
        </p:nvCxnSpPr>
        <p:spPr>
          <a:xfrm flipH="1">
            <a:off x="8560968" y="5593443"/>
            <a:ext cx="580074" cy="0"/>
          </a:xfrm>
          <a:prstGeom prst="straightConnector1">
            <a:avLst/>
          </a:prstGeom>
          <a:noFill/>
          <a:ln w="28575">
            <a:solidFill>
              <a:srgbClr val="FF0000"/>
            </a:solidFill>
            <a:prstDash val="solid"/>
          </a:ln>
        </p:spPr>
      </p:cxnSp>
      <p:cxnSp>
        <p:nvCxnSpPr>
          <p:cNvPr id="20" name="Straight Connector 2"/>
          <p:cNvCxnSpPr/>
          <p:nvPr/>
        </p:nvCxnSpPr>
        <p:spPr>
          <a:xfrm flipV="1">
            <a:off x="6074738" y="5197205"/>
            <a:ext cx="1170153" cy="415582"/>
          </a:xfrm>
          <a:prstGeom prst="straightConnector1">
            <a:avLst/>
          </a:prstGeom>
          <a:noFill/>
          <a:ln w="28575">
            <a:solidFill>
              <a:srgbClr val="FF0000"/>
            </a:solidFill>
            <a:prstDash val="solid"/>
          </a:ln>
        </p:spPr>
      </p:cxnSp>
      <p:cxnSp>
        <p:nvCxnSpPr>
          <p:cNvPr id="21" name="Straight Connector 1"/>
          <p:cNvCxnSpPr/>
          <p:nvPr/>
        </p:nvCxnSpPr>
        <p:spPr>
          <a:xfrm flipH="1" flipV="1">
            <a:off x="7240803" y="5197204"/>
            <a:ext cx="1320165" cy="396240"/>
          </a:xfrm>
          <a:prstGeom prst="straightConnector1">
            <a:avLst/>
          </a:prstGeom>
          <a:noFill/>
          <a:ln w="28575">
            <a:solidFill>
              <a:srgbClr val="FF0000"/>
            </a:solidFill>
            <a:prstDash val="solid"/>
          </a:ln>
        </p:spPr>
      </p:cxnSp>
      <p:sp>
        <p:nvSpPr>
          <p:cNvPr id="22" name="TextBox 21"/>
          <p:cNvSpPr txBox="1"/>
          <p:nvPr/>
        </p:nvSpPr>
        <p:spPr>
          <a:xfrm>
            <a:off x="6016847" y="5593444"/>
            <a:ext cx="2832356" cy="1169551"/>
          </a:xfrm>
          <a:prstGeom prst="rect">
            <a:avLst/>
          </a:prstGeom>
          <a:noFill/>
        </p:spPr>
        <p:txBody>
          <a:bodyPr wrap="square" rtlCol="0">
            <a:spAutoFit/>
          </a:bodyPr>
          <a:lstStyle/>
          <a:p>
            <a:pPr algn="ctr"/>
            <a:r>
              <a:rPr lang="en-US" sz="1600" b="1" dirty="0">
                <a:latin typeface="Baskerville Old Face" panose="02020602080505020303" pitchFamily="18" charset="0"/>
                <a:cs typeface="Aharoni" panose="02010803020104030203" pitchFamily="2" charset="-79"/>
              </a:rPr>
              <a:t>Cabin Realty &amp; Ag Services, Inc.</a:t>
            </a:r>
          </a:p>
          <a:p>
            <a:pPr algn="ctr"/>
            <a:r>
              <a:rPr lang="en-US" sz="1350" dirty="0">
                <a:latin typeface="Baskerville Old Face" panose="02020602080505020303" pitchFamily="18" charset="0"/>
                <a:cs typeface="Aharoni" panose="02010803020104030203" pitchFamily="2" charset="-79"/>
              </a:rPr>
              <a:t>Real Estate Sale &amp; Management</a:t>
            </a:r>
          </a:p>
          <a:p>
            <a:pPr algn="ctr"/>
            <a:r>
              <a:rPr lang="en-US" sz="1350" dirty="0">
                <a:latin typeface="Baskerville Old Face" panose="02020602080505020303" pitchFamily="18" charset="0"/>
                <a:cs typeface="Aharoni" panose="02010803020104030203" pitchFamily="2" charset="-79"/>
              </a:rPr>
              <a:t>Michele </a:t>
            </a:r>
            <a:r>
              <a:rPr lang="en-US" sz="1350" dirty="0" err="1">
                <a:latin typeface="Baskerville Old Face" panose="02020602080505020303" pitchFamily="18" charset="0"/>
                <a:cs typeface="Aharoni" panose="02010803020104030203" pitchFamily="2" charset="-79"/>
              </a:rPr>
              <a:t>Usasz</a:t>
            </a:r>
            <a:r>
              <a:rPr lang="en-US" sz="1350" dirty="0">
                <a:latin typeface="Baskerville Old Face" panose="02020602080505020303" pitchFamily="18" charset="0"/>
                <a:cs typeface="Aharoni" panose="02010803020104030203" pitchFamily="2" charset="-79"/>
              </a:rPr>
              <a:t>-Wells, Broker</a:t>
            </a:r>
          </a:p>
          <a:p>
            <a:pPr algn="ctr"/>
            <a:r>
              <a:rPr lang="en-US" sz="1350" dirty="0">
                <a:latin typeface="Baskerville Old Face" panose="02020602080505020303" pitchFamily="18" charset="0"/>
                <a:cs typeface="Aharoni" panose="02010803020104030203" pitchFamily="2" charset="-79"/>
              </a:rPr>
              <a:t>Office: 308-346-4425</a:t>
            </a:r>
          </a:p>
          <a:p>
            <a:pPr algn="ctr"/>
            <a:r>
              <a:rPr lang="en-US" sz="1350" b="1" dirty="0">
                <a:latin typeface="Baskerville Old Face" panose="02020602080505020303" pitchFamily="18" charset="0"/>
                <a:cs typeface="Aharoni" panose="02010803020104030203" pitchFamily="2" charset="-79"/>
              </a:rPr>
              <a:t>www. CabinRealtyAgServices.com</a:t>
            </a:r>
          </a:p>
        </p:txBody>
      </p:sp>
    </p:spTree>
    <p:extLst>
      <p:ext uri="{BB962C8B-B14F-4D97-AF65-F5344CB8AC3E}">
        <p14:creationId xmlns:p14="http://schemas.microsoft.com/office/powerpoint/2010/main" val="2303710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358</TotalTime>
  <Words>73</Words>
  <Application>Microsoft Office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Rockwell</vt:lpstr>
      <vt:lpstr>Wingdings 2</vt:lpstr>
      <vt:lpstr>Foundry</vt:lpstr>
      <vt:lpstr>3+ Build-Able Acres (NO RESTRICTIVE COVENANTS)   Lake Views - Easy Access - Multiple Camper Usage - Established Storage Lake living is only a plug in away   Call for your private showing!   Erik Schwager 308-750-0345</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Price: $315,000.00 Real Estate Taxes: 2015 - $1,419.52 Contact: Colten Marsh - 402.709.7253 Legal Description: A tract of land located in the Southwest Quarter; a tract located in the southwest corner of the Southeast Quarter and part of the South Half of the Southeast Quarter lying west of old HWY 14, ALL in Section 20, Township 25 North, Range 6 West of the 6th P.M., Antelope County, Nebraska.  Location/Description: Approximately one mile south of Neligh on old HWY 14 and west 1/2 mile on 848th Road to subject property marked by Cabin Realty &amp; Ag Services signs.  Comments: This property offers a unique opportunity to obtain a main house and a rental property. The main house is 1,526 sq feet with 3 bedroom, 2 bath, 1/3 basement, and a 2 car attached garage. Rental house is 984 sq feet with 2 bedroom, 1 bath and a 2 car attached garage. This acreage includes many mature trees and a pond making the property appealing to the avid hunter and fisherman . There is a 30 by 60 open front pole shed and fish in the pond! For more information or to see the property give Colten a call!</dc:title>
  <dc:creator>Main</dc:creator>
  <cp:lastModifiedBy>Erik Schwager</cp:lastModifiedBy>
  <cp:revision>40</cp:revision>
  <cp:lastPrinted>2017-03-24T14:32:43Z</cp:lastPrinted>
  <dcterms:created xsi:type="dcterms:W3CDTF">2016-05-10T18:31:09Z</dcterms:created>
  <dcterms:modified xsi:type="dcterms:W3CDTF">2020-01-24T20:45:08Z</dcterms:modified>
</cp:coreProperties>
</file>