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49D7-7106-4883-A413-DBDC3321F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A4413-63F4-47DF-BA49-F9EF76662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0CE8-EC63-4C14-A6E7-25D9FD63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84AA-234E-44E3-9B37-E328E85D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D0FA5-65D4-469A-A927-349B1DFD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4793-5542-425E-8761-A7DE0EF6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D3822-B8D9-4518-86D8-9E3A44461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E0000-FE7A-4267-982A-399C4EDD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530E-48E5-4360-AA3C-782A7486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B3557-D4B7-4AA0-90C0-F209F66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CF6A8-6D1B-475B-9479-CED7A2EC6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4724A-4231-4134-BE5E-4D7A7FF03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38BE6-4E3C-47D8-9A6A-5892BD6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0FA-5770-4B96-8078-F4942A90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05DEA-6706-4F51-A313-1357A8CA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5CA6-4D81-4C6B-91F4-13E1854C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1109-95BF-4148-B8B2-AD6502905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A906-5DE6-4608-9469-43ED00E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8BABA-DFE9-4EA6-A534-EF4A26A8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25E63-B169-490F-BAF6-660E02DB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2E30-CCEA-4143-ABD5-FF3B3B87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EB9C8-E39B-46D3-A0F7-C01C6F5C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410B0-37C2-4888-B7CD-DD55439F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B2E97-B0F0-4433-8179-08F46A2E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8DAB8-A979-4932-B740-DD2E89CB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A81F-C4DE-49E2-AB21-89D5E293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3C10-66BC-4232-9035-044E01106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4F269-F04E-4DE0-ABAC-04E5DD1F4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36E48-B313-4A48-8227-ED3CAE6A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235A-1436-4E55-882A-CC50722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EAF97-E481-472F-8168-30CE237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1E27-89D7-4998-8294-F381386E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2D20-9FC7-4C04-8FC7-03F7F105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98D46-AB3D-4CC8-B37F-288940AAD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32DF1-F784-4355-95D2-8CA2FF0FB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E1D48-7D82-4114-B008-B418BAC4A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8070E-5680-4ABD-B7C9-3A8864A8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4BAC7-4649-4C8E-A358-66CDA357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83751-FF6C-49AC-9C55-C424F406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BEEB-2477-485B-849C-37B7CFB2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34912-3D82-408C-AC6D-628883C3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AB46D-2840-4DF4-808B-22626CB9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31B11-0596-4AFE-B2D1-56699D55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2A470-8C27-448B-8D5B-3505B884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21548-2D1E-474E-8A47-87B42DF8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232C3-EE3F-4099-A78D-1BA127FE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3845-7C3F-4139-AEFB-A6BAB478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6231-C534-49C3-A50E-84D13F29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4BCD9-CF7A-4CA4-8DD8-09BC15A1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6F50A-DF53-4261-BD4D-BBE61EF6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25001-9D53-4EB2-A1D8-A6F8E581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C3FA3-A8BE-439B-8D39-C5750ECC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40C3-3F66-40E6-B603-55E1FA03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42CF2-70F6-46BA-9CBE-ECD828C41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9165F-0B05-4740-9568-ABB434B45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0F94-BB25-4A59-A851-7BE1A394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07738-F816-4F81-8327-9E96B22C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D79C6-BA80-49BA-A9D2-8EC06092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18F4B-AB37-46E1-9124-84318DE75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5F75-B87E-4683-ACC9-AACB65BC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09BC-9218-4150-A0E1-1F3D0D311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90E9-C9EE-4A42-AC51-967F368C197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9317-E59B-476F-B4FA-7FD9E8C12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CCEE9-5629-4899-BFF0-798D346ED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387A-3EF4-4477-9F17-A5FB9D4B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covered in snow&#10;&#10;Description automatically generated">
            <a:extLst>
              <a:ext uri="{FF2B5EF4-FFF2-40B4-BE49-F238E27FC236}">
                <a16:creationId xmlns:a16="http://schemas.microsoft.com/office/drawing/2014/main" id="{73DE1266-8A75-47AF-A56C-3E49D098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AC191-55B9-48DC-B115-4972CD32F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5" y="2310"/>
            <a:ext cx="9143999" cy="893617"/>
          </a:xfrm>
        </p:spPr>
        <p:txBody>
          <a:bodyPr>
            <a:normAutofit fontScale="90000"/>
          </a:bodyPr>
          <a:lstStyle/>
          <a:p>
            <a:r>
              <a:rPr lang="en-US" dirty="0"/>
              <a:t>305 N Park St. Bassett, 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66391-E29C-4D09-8E20-C60BBB717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925"/>
            <a:ext cx="9153234" cy="2276765"/>
          </a:xfr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dirty="0"/>
              <a:t>3 Bedroom, 2 Bathroom, &amp; Appliances ( 1,456 sq. ft. )</a:t>
            </a:r>
          </a:p>
          <a:p>
            <a:pPr algn="r"/>
            <a:r>
              <a:rPr lang="en-US" sz="2800" dirty="0"/>
              <a:t>Detached Steel Garage ( 24’ x 40’ 	 	</a:t>
            </a:r>
          </a:p>
          <a:p>
            <a:pPr algn="r"/>
            <a:r>
              <a:rPr lang="en-US" sz="2800" dirty="0"/>
              <a:t>Heated Shop ( 75’ x 44’ )			</a:t>
            </a:r>
          </a:p>
          <a:p>
            <a:pPr algn="r"/>
            <a:r>
              <a:rPr lang="en-US" sz="2800" dirty="0"/>
              <a:t>Office, Heat, Air Compressor, Wash Bay	</a:t>
            </a:r>
          </a:p>
          <a:p>
            <a:pPr algn="r"/>
            <a:r>
              <a:rPr lang="en-US" sz="2800" dirty="0"/>
              <a:t>Rick Foxworthy</a:t>
            </a:r>
            <a:r>
              <a:rPr lang="en-US" sz="2800"/>
              <a:t>	            </a:t>
            </a:r>
            <a:r>
              <a:rPr lang="en-US" sz="2800" dirty="0"/>
              <a:t>402-760-1100</a:t>
            </a:r>
          </a:p>
        </p:txBody>
      </p:sp>
      <p:pic>
        <p:nvPicPr>
          <p:cNvPr id="7" name="Picture 6" descr="A group of people in a kitchen&#10;&#10;Description automatically generated">
            <a:extLst>
              <a:ext uri="{FF2B5EF4-FFF2-40B4-BE49-F238E27FC236}">
                <a16:creationId xmlns:a16="http://schemas.microsoft.com/office/drawing/2014/main" id="{748E9ECF-036C-4AB7-96E6-9D0BD84EC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0"/>
            <a:ext cx="3048001" cy="2286001"/>
          </a:xfrm>
          <a:prstGeom prst="rect">
            <a:avLst/>
          </a:prstGeom>
        </p:spPr>
      </p:pic>
      <p:pic>
        <p:nvPicPr>
          <p:cNvPr id="9" name="Picture 8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3EF6EE38-46BA-456A-AFBC-9657B6B61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79075"/>
            <a:ext cx="3048000" cy="2299852"/>
          </a:xfrm>
          <a:prstGeom prst="rect">
            <a:avLst/>
          </a:prstGeom>
        </p:spPr>
      </p:pic>
      <p:pic>
        <p:nvPicPr>
          <p:cNvPr id="11" name="Picture 10" descr="A house covered in snow&#10;&#10;Description automatically generated">
            <a:extLst>
              <a:ext uri="{FF2B5EF4-FFF2-40B4-BE49-F238E27FC236}">
                <a16:creationId xmlns:a16="http://schemas.microsoft.com/office/drawing/2014/main" id="{5B67A6C9-8CDF-4FDA-A4AA-5FA38E275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7" y="4578926"/>
            <a:ext cx="3048003" cy="228600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3D8D82E-C6E0-4CD2-A190-22CDB04FD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51" y="5143924"/>
            <a:ext cx="3751141" cy="17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305 N Park St. Bassett, 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Schwager</dc:creator>
  <cp:lastModifiedBy>Erik Schwager</cp:lastModifiedBy>
  <cp:revision>6</cp:revision>
  <dcterms:created xsi:type="dcterms:W3CDTF">2020-01-09T17:32:58Z</dcterms:created>
  <dcterms:modified xsi:type="dcterms:W3CDTF">2020-01-09T19:02:50Z</dcterms:modified>
</cp:coreProperties>
</file>