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92076"/>
            <a:ext cx="9227345" cy="1071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822574"/>
            <a:ext cx="3055144" cy="4054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1908" y="1962728"/>
            <a:ext cx="9227344" cy="85984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Real Estate Taxes: 2017 </a:t>
            </a:r>
            <a:r>
              <a:rPr lang="en-US" b="1" u="sng" dirty="0">
                <a:solidFill>
                  <a:schemeClr val="bg1"/>
                </a:solidFill>
              </a:rPr>
              <a:t>- </a:t>
            </a:r>
            <a:r>
              <a:rPr lang="en-US" b="1" u="sng" dirty="0" smtClean="0">
                <a:solidFill>
                  <a:schemeClr val="bg1"/>
                </a:solidFill>
              </a:rPr>
              <a:t>$6,466.52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b="1" u="sng" dirty="0" smtClean="0">
                <a:solidFill>
                  <a:schemeClr val="bg1"/>
                </a:solidFill>
              </a:rPr>
              <a:t>Contact: Terry K. Held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402.394.1111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These are two very productive quarters, supported by good wells and equipment. This farm has great highway access with a new fence on the east boundary mile. The property is leased for the 2018 crop year</a:t>
            </a:r>
            <a:r>
              <a:rPr lang="en-US" sz="1400" dirty="0" smtClean="0"/>
              <a:t>.      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3"/>
            <a:ext cx="9144000" cy="128587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314 +/- Irrigated Acres,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Wheeler County, NE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30" y="5176407"/>
            <a:ext cx="2883170" cy="1700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53" y="2822575"/>
            <a:ext cx="3121822" cy="4054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2822575"/>
            <a:ext cx="3050379" cy="405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641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329772-3BEE-4BBB-9876-220F377B5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10164189</vt:lpstr>
      <vt:lpstr>314 +/- Irrigated Acres, Wheeler County, 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2018-01-30T22:01:02Z</dcterms:created>
  <dcterms:modified xsi:type="dcterms:W3CDTF">2018-02-28T16:00:17Z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