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6/18/2019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6/18/2019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6/18/2019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6/18/2019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6/18/2019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6/18/2019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4"/>
          <p:cNvCxnSpPr/>
          <p:nvPr/>
        </p:nvCxnSpPr>
        <p:spPr>
          <a:xfrm>
            <a:off x="6203082" y="5388951"/>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883842" y="5388951"/>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3397612" y="4992713"/>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4563677" y="4992712"/>
            <a:ext cx="1320165" cy="396240"/>
          </a:xfrm>
          <a:prstGeom prst="straightConnector1">
            <a:avLst/>
          </a:prstGeom>
          <a:noFill/>
          <a:ln w="28575">
            <a:solidFill>
              <a:srgbClr val="FF0000"/>
            </a:solidFill>
            <a:prstDash val="solid"/>
          </a:ln>
        </p:spPr>
      </p:cxnSp>
      <p:sp>
        <p:nvSpPr>
          <p:cNvPr id="22" name="TextBox 21"/>
          <p:cNvSpPr txBox="1"/>
          <p:nvPr/>
        </p:nvSpPr>
        <p:spPr>
          <a:xfrm>
            <a:off x="3060492" y="5408295"/>
            <a:ext cx="3352800" cy="1169551"/>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 Inc.</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a:t>
            </a:r>
            <a:r>
              <a:rPr lang="en-US" sz="1350" dirty="0" err="1" smtClean="0">
                <a:solidFill>
                  <a:srgbClr val="180000"/>
                </a:solidFill>
                <a:latin typeface="Baskerville Old Face" panose="02020602080505020303" pitchFamily="18" charset="0"/>
                <a:cs typeface="Aharoni" panose="02010803020104030203" pitchFamily="2" charset="-79"/>
              </a:rPr>
              <a:t>Usasz</a:t>
            </a:r>
            <a:r>
              <a:rPr lang="en-US" sz="1350" dirty="0" smtClean="0">
                <a:solidFill>
                  <a:srgbClr val="180000"/>
                </a:solidFill>
                <a:latin typeface="Baskerville Old Face" panose="02020602080505020303" pitchFamily="18" charset="0"/>
                <a:cs typeface="Aharoni" panose="02010803020104030203" pitchFamily="2" charset="-79"/>
              </a:rPr>
              <a:t>-Wells,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 y="-1"/>
            <a:ext cx="3125014" cy="449344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493439"/>
            <a:ext cx="3124200" cy="234803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3000" y="914400"/>
            <a:ext cx="1876751" cy="234415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3000" y="2971800"/>
            <a:ext cx="1900310" cy="2020914"/>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599" y="4608130"/>
            <a:ext cx="2470639" cy="2249870"/>
          </a:xfrm>
          <a:prstGeom prst="rect">
            <a:avLst/>
          </a:prstGeom>
        </p:spPr>
      </p:pic>
      <p:sp>
        <p:nvSpPr>
          <p:cNvPr id="4" name="TextBox 3"/>
          <p:cNvSpPr txBox="1"/>
          <p:nvPr/>
        </p:nvSpPr>
        <p:spPr>
          <a:xfrm>
            <a:off x="3124200" y="-18691"/>
            <a:ext cx="6052039"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600" b="1" u="sng" dirty="0" smtClean="0">
                <a:latin typeface="Baskerville Old Face" panose="02020602080505020303" pitchFamily="18" charset="0"/>
                <a:cs typeface="Aharoni" panose="02010803020104030203" pitchFamily="2" charset="-79"/>
              </a:rPr>
              <a:t>36 Hilltop Dr. Loup City, </a:t>
            </a:r>
            <a:r>
              <a:rPr lang="en-US" sz="3600" b="1" u="sng" dirty="0" smtClean="0">
                <a:latin typeface="Baskerville Old Face" panose="02020602080505020303" pitchFamily="18" charset="0"/>
                <a:cs typeface="Aharoni" panose="02010803020104030203" pitchFamily="2" charset="-79"/>
              </a:rPr>
              <a:t>NE</a:t>
            </a:r>
          </a:p>
          <a:p>
            <a:pPr algn="ctr"/>
            <a:r>
              <a:rPr lang="en-US" sz="3600" b="1" u="sng" dirty="0" smtClean="0">
                <a:latin typeface="Baskerville Old Face" panose="02020602080505020303" pitchFamily="18" charset="0"/>
                <a:cs typeface="Aharoni" panose="02010803020104030203" pitchFamily="2" charset="-79"/>
              </a:rPr>
              <a:t>Price Reduced!!!</a:t>
            </a:r>
            <a:endParaRPr lang="en-US" sz="3600" b="1" u="sng" dirty="0" smtClean="0">
              <a:latin typeface="Baskerville Old Face" panose="02020602080505020303" pitchFamily="18" charset="0"/>
              <a:cs typeface="Aharoni" panose="02010803020104030203" pitchFamily="2" charset="-79"/>
            </a:endParaRPr>
          </a:p>
        </p:txBody>
      </p:sp>
      <p:sp>
        <p:nvSpPr>
          <p:cNvPr id="2" name="Title 1"/>
          <p:cNvSpPr>
            <a:spLocks noGrp="1"/>
          </p:cNvSpPr>
          <p:nvPr>
            <p:ph type="ctrTitle"/>
          </p:nvPr>
        </p:nvSpPr>
        <p:spPr>
          <a:xfrm>
            <a:off x="3124809" y="1181638"/>
            <a:ext cx="4175288" cy="3698202"/>
          </a:xfrm>
          <a:solidFill>
            <a:schemeClr val="tx1"/>
          </a:solidFill>
        </p:spPr>
        <p:txBody>
          <a:bodyPr anchor="t">
            <a:normAutofit fontScale="90000"/>
          </a:bodyPr>
          <a:lstStyle/>
          <a:p>
            <a:pPr algn="ctr"/>
            <a:r>
              <a:rPr lang="en-US" sz="3200" b="1" dirty="0" smtClean="0">
                <a:solidFill>
                  <a:schemeClr val="bg1"/>
                </a:solidFill>
                <a:effectLst/>
                <a:cs typeface="Aharoni" panose="02010803020104030203" pitchFamily="2" charset="-79"/>
              </a:rPr>
              <a:t>Christy Underwood</a:t>
            </a:r>
            <a:br>
              <a:rPr lang="en-US" sz="3200" b="1" dirty="0" smtClean="0">
                <a:solidFill>
                  <a:schemeClr val="bg1"/>
                </a:solidFill>
                <a:effectLst/>
                <a:cs typeface="Aharoni" panose="02010803020104030203" pitchFamily="2" charset="-79"/>
              </a:rPr>
            </a:br>
            <a:r>
              <a:rPr lang="en-US" sz="3200" b="1" dirty="0">
                <a:solidFill>
                  <a:schemeClr val="bg1"/>
                </a:solidFill>
                <a:effectLst/>
              </a:rPr>
              <a:t>402.669.6149</a:t>
            </a:r>
            <a:r>
              <a:rPr lang="en-US" sz="1600" b="1" dirty="0" smtClean="0">
                <a:solidFill>
                  <a:schemeClr val="bg1"/>
                </a:solidFill>
                <a:effectLst/>
                <a:latin typeface="Baskerville Old Face" panose="02020602080505020303" pitchFamily="18" charset="0"/>
                <a:cs typeface="Aharoni" panose="02010803020104030203" pitchFamily="2" charset="-79"/>
              </a:rPr>
              <a:t/>
            </a:r>
            <a:br>
              <a:rPr lang="en-US" sz="1600" b="1" dirty="0" smtClean="0">
                <a:solidFill>
                  <a:schemeClr val="bg1"/>
                </a:solidFill>
                <a:effectLst/>
                <a:latin typeface="Baskerville Old Face" panose="02020602080505020303" pitchFamily="18" charset="0"/>
                <a:cs typeface="Aharoni" panose="02010803020104030203" pitchFamily="2" charset="-79"/>
              </a:rPr>
            </a:br>
            <a:r>
              <a:rPr lang="en-US" sz="1600" b="1" dirty="0">
                <a:solidFill>
                  <a:schemeClr val="bg1"/>
                </a:solidFill>
                <a:effectLst/>
                <a:latin typeface="Baskerville Old Face" panose="02020602080505020303" pitchFamily="18" charset="0"/>
                <a:cs typeface="Aharoni" panose="02010803020104030203" pitchFamily="2" charset="-79"/>
              </a:rPr>
              <a:t/>
            </a:r>
            <a:br>
              <a:rPr lang="en-US" sz="1600" b="1" dirty="0">
                <a:solidFill>
                  <a:schemeClr val="bg1"/>
                </a:solidFill>
                <a:effectLst/>
                <a:latin typeface="Baskerville Old Face" panose="02020602080505020303" pitchFamily="18" charset="0"/>
                <a:cs typeface="Aharoni" panose="02010803020104030203" pitchFamily="2" charset="-79"/>
              </a:rPr>
            </a:br>
            <a:r>
              <a:rPr lang="en-US" sz="1800" dirty="0">
                <a:solidFill>
                  <a:schemeClr val="bg1"/>
                </a:solidFill>
                <a:effectLst/>
              </a:rPr>
              <a:t>This cozy cabin is at the end of a quiet cul-de-sac with amazing views. The property offers a two bedroom fully furnished home with a detached two car garage. The private cabin lease with Nebraska Game and Parks Commission is available upon request. Spring can not come soon enough to fish, boat and enjoy this property at its finest. Give Christy a call to take in the amazing views!</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311</TotalTime>
  <Words>36</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Christy Underwood 402.669.6149  This cozy cabin is at the end of a quiet cul-de-sac with amazing views. The property offers a two bedroom fully furnished home with a detached two car garage. The private cabin lease with Nebraska Game and Parks Commission is available upon request. Spring can not come soon enough to fish, boat and enjoy this property at its finest. Give Christy a call to take in the amazing views!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31</cp:revision>
  <cp:lastPrinted>2019-06-18T20:20:46Z</cp:lastPrinted>
  <dcterms:created xsi:type="dcterms:W3CDTF">2016-05-10T18:31:09Z</dcterms:created>
  <dcterms:modified xsi:type="dcterms:W3CDTF">2019-06-18T20:42:51Z</dcterms:modified>
</cp:coreProperties>
</file>