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9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6/18/2019</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6/18/2019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6/18/2019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6/18/2019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6/18/2019</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A9D5DAD-18B3-4A55-9691-3C7D966F1D29}" type="datetimeFigureOut">
              <a:rPr lang="en-US" smtClean="0"/>
              <a:t>6/18/2019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A9D5DAD-18B3-4A55-9691-3C7D966F1D29}" type="datetimeFigureOut">
              <a:rPr lang="en-US" smtClean="0"/>
              <a:t>6/18/2019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A9D5DAD-18B3-4A55-9691-3C7D966F1D29}" type="datetimeFigureOut">
              <a:rPr lang="en-US" smtClean="0"/>
              <a:t>6/18/2019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839F1FB-27C2-49B4-9AA6-BE5B01A08C5B}"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A9D5DAD-18B3-4A55-9691-3C7D966F1D29}" type="datetimeFigureOut">
              <a:rPr lang="en-US" smtClean="0"/>
              <a:t>6/18/2019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6/18/2019</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6/18/2019</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2A9D5DAD-18B3-4A55-9691-3C7D966F1D29}" type="datetimeFigureOut">
              <a:rPr lang="en-US" smtClean="0"/>
              <a:t>6/18/2019</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F839F1FB-27C2-49B4-9AA6-BE5B01A08C5B}"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Straight Connector 4"/>
          <p:cNvCxnSpPr/>
          <p:nvPr/>
        </p:nvCxnSpPr>
        <p:spPr>
          <a:xfrm>
            <a:off x="6203082" y="5388951"/>
            <a:ext cx="0" cy="1010778"/>
          </a:xfrm>
          <a:prstGeom prst="straightConnector1">
            <a:avLst/>
          </a:prstGeom>
          <a:noFill/>
          <a:ln w="28575">
            <a:solidFill>
              <a:srgbClr val="FF0000"/>
            </a:solidFill>
            <a:prstDash val="solid"/>
          </a:ln>
        </p:spPr>
      </p:cxnSp>
      <p:cxnSp>
        <p:nvCxnSpPr>
          <p:cNvPr id="19" name="Straight Connector 3"/>
          <p:cNvCxnSpPr/>
          <p:nvPr/>
        </p:nvCxnSpPr>
        <p:spPr>
          <a:xfrm flipH="1">
            <a:off x="5883842" y="5388951"/>
            <a:ext cx="580074" cy="0"/>
          </a:xfrm>
          <a:prstGeom prst="straightConnector1">
            <a:avLst/>
          </a:prstGeom>
          <a:noFill/>
          <a:ln w="28575">
            <a:solidFill>
              <a:srgbClr val="FF0000"/>
            </a:solidFill>
            <a:prstDash val="solid"/>
          </a:ln>
        </p:spPr>
      </p:cxnSp>
      <p:cxnSp>
        <p:nvCxnSpPr>
          <p:cNvPr id="20" name="Straight Connector 2"/>
          <p:cNvCxnSpPr/>
          <p:nvPr/>
        </p:nvCxnSpPr>
        <p:spPr>
          <a:xfrm flipV="1">
            <a:off x="3397612" y="4992713"/>
            <a:ext cx="1170153" cy="415582"/>
          </a:xfrm>
          <a:prstGeom prst="straightConnector1">
            <a:avLst/>
          </a:prstGeom>
          <a:noFill/>
          <a:ln w="28575">
            <a:solidFill>
              <a:srgbClr val="FF0000"/>
            </a:solidFill>
            <a:prstDash val="solid"/>
          </a:ln>
        </p:spPr>
      </p:cxnSp>
      <p:cxnSp>
        <p:nvCxnSpPr>
          <p:cNvPr id="21" name="Straight Connector 1"/>
          <p:cNvCxnSpPr/>
          <p:nvPr/>
        </p:nvCxnSpPr>
        <p:spPr>
          <a:xfrm flipH="1" flipV="1">
            <a:off x="4563677" y="4992712"/>
            <a:ext cx="1320165" cy="396240"/>
          </a:xfrm>
          <a:prstGeom prst="straightConnector1">
            <a:avLst/>
          </a:prstGeom>
          <a:noFill/>
          <a:ln w="28575">
            <a:solidFill>
              <a:srgbClr val="FF0000"/>
            </a:solidFill>
            <a:prstDash val="solid"/>
          </a:ln>
        </p:spPr>
      </p:cxnSp>
      <p:sp>
        <p:nvSpPr>
          <p:cNvPr id="22" name="TextBox 21"/>
          <p:cNvSpPr txBox="1"/>
          <p:nvPr/>
        </p:nvSpPr>
        <p:spPr>
          <a:xfrm>
            <a:off x="3060492" y="5408295"/>
            <a:ext cx="3352800" cy="1169551"/>
          </a:xfrm>
          <a:prstGeom prst="rect">
            <a:avLst/>
          </a:prstGeom>
          <a:noFill/>
        </p:spPr>
        <p:txBody>
          <a:bodyPr wrap="square" rtlCol="0">
            <a:spAutoFit/>
          </a:bodyPr>
          <a:lstStyle/>
          <a:p>
            <a:pPr algn="ctr"/>
            <a:r>
              <a:rPr lang="en-US" sz="1600" b="1" dirty="0" smtClean="0">
                <a:solidFill>
                  <a:srgbClr val="180000"/>
                </a:solidFill>
                <a:latin typeface="Baskerville Old Face" panose="02020602080505020303" pitchFamily="18" charset="0"/>
                <a:cs typeface="Aharoni" panose="02010803020104030203" pitchFamily="2" charset="-79"/>
              </a:rPr>
              <a:t>Cabin Realty &amp; Ag Services, Inc.</a:t>
            </a:r>
          </a:p>
          <a:p>
            <a:pPr algn="ctr"/>
            <a:r>
              <a:rPr lang="en-US" sz="1350" dirty="0" smtClean="0">
                <a:solidFill>
                  <a:srgbClr val="180000"/>
                </a:solidFill>
                <a:latin typeface="Baskerville Old Face" panose="02020602080505020303" pitchFamily="18" charset="0"/>
                <a:cs typeface="Aharoni" panose="02010803020104030203" pitchFamily="2" charset="-79"/>
              </a:rPr>
              <a:t>Real Estate Sale &amp; Management</a:t>
            </a:r>
          </a:p>
          <a:p>
            <a:pPr algn="ctr"/>
            <a:r>
              <a:rPr lang="en-US" sz="1350" dirty="0" smtClean="0">
                <a:solidFill>
                  <a:srgbClr val="180000"/>
                </a:solidFill>
                <a:latin typeface="Baskerville Old Face" panose="02020602080505020303" pitchFamily="18" charset="0"/>
                <a:cs typeface="Aharoni" panose="02010803020104030203" pitchFamily="2" charset="-79"/>
              </a:rPr>
              <a:t>Michele </a:t>
            </a:r>
            <a:r>
              <a:rPr lang="en-US" sz="1350" dirty="0" err="1" smtClean="0">
                <a:solidFill>
                  <a:srgbClr val="180000"/>
                </a:solidFill>
                <a:latin typeface="Baskerville Old Face" panose="02020602080505020303" pitchFamily="18" charset="0"/>
                <a:cs typeface="Aharoni" panose="02010803020104030203" pitchFamily="2" charset="-79"/>
              </a:rPr>
              <a:t>Usasz</a:t>
            </a:r>
            <a:r>
              <a:rPr lang="en-US" sz="1350" dirty="0" smtClean="0">
                <a:solidFill>
                  <a:srgbClr val="180000"/>
                </a:solidFill>
                <a:latin typeface="Baskerville Old Face" panose="02020602080505020303" pitchFamily="18" charset="0"/>
                <a:cs typeface="Aharoni" panose="02010803020104030203" pitchFamily="2" charset="-79"/>
              </a:rPr>
              <a:t>-Wells, Broker</a:t>
            </a:r>
          </a:p>
          <a:p>
            <a:pPr algn="ctr"/>
            <a:r>
              <a:rPr lang="en-US" sz="1350" dirty="0" smtClean="0">
                <a:solidFill>
                  <a:srgbClr val="180000"/>
                </a:solidFill>
                <a:latin typeface="Baskerville Old Face" panose="02020602080505020303" pitchFamily="18" charset="0"/>
                <a:cs typeface="Aharoni" panose="02010803020104030203" pitchFamily="2" charset="-79"/>
              </a:rPr>
              <a:t>Office: 308-346-4425</a:t>
            </a:r>
          </a:p>
          <a:p>
            <a:pPr algn="ctr"/>
            <a:r>
              <a:rPr lang="en-US" sz="1350" b="1" dirty="0" smtClean="0">
                <a:solidFill>
                  <a:srgbClr val="180000"/>
                </a:solidFill>
                <a:latin typeface="Baskerville Old Face" panose="02020602080505020303" pitchFamily="18" charset="0"/>
                <a:cs typeface="Aharoni" panose="02010803020104030203" pitchFamily="2" charset="-79"/>
              </a:rPr>
              <a:t>www. CabinRealtyAgServices.com</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4" y="-1"/>
            <a:ext cx="3125014" cy="449344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493439"/>
            <a:ext cx="3124200" cy="2348032"/>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73000" y="914400"/>
            <a:ext cx="1876751" cy="2344159"/>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73000" y="2971800"/>
            <a:ext cx="1900310" cy="2020914"/>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705599" y="4608130"/>
            <a:ext cx="2470639" cy="2249870"/>
          </a:xfrm>
          <a:prstGeom prst="rect">
            <a:avLst/>
          </a:prstGeom>
        </p:spPr>
      </p:pic>
      <p:sp>
        <p:nvSpPr>
          <p:cNvPr id="4" name="TextBox 3"/>
          <p:cNvSpPr txBox="1"/>
          <p:nvPr/>
        </p:nvSpPr>
        <p:spPr>
          <a:xfrm>
            <a:off x="3124200" y="-18691"/>
            <a:ext cx="6052039" cy="1200329"/>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3600" b="1" u="sng" dirty="0" smtClean="0">
                <a:latin typeface="Baskerville Old Face" panose="02020602080505020303" pitchFamily="18" charset="0"/>
                <a:cs typeface="Aharoni" panose="02010803020104030203" pitchFamily="2" charset="-79"/>
              </a:rPr>
              <a:t>36 Hilltop Dr. Loup City, </a:t>
            </a:r>
            <a:r>
              <a:rPr lang="en-US" sz="3600" b="1" u="sng" dirty="0" smtClean="0">
                <a:latin typeface="Baskerville Old Face" panose="02020602080505020303" pitchFamily="18" charset="0"/>
                <a:cs typeface="Aharoni" panose="02010803020104030203" pitchFamily="2" charset="-79"/>
              </a:rPr>
              <a:t>NE</a:t>
            </a:r>
          </a:p>
          <a:p>
            <a:pPr algn="ctr"/>
            <a:r>
              <a:rPr lang="en-US" sz="3600" b="1" u="sng" dirty="0" smtClean="0">
                <a:latin typeface="Baskerville Old Face" panose="02020602080505020303" pitchFamily="18" charset="0"/>
                <a:cs typeface="Aharoni" panose="02010803020104030203" pitchFamily="2" charset="-79"/>
              </a:rPr>
              <a:t>Price Reduced!!!</a:t>
            </a:r>
            <a:endParaRPr lang="en-US" sz="3600" b="1" u="sng" dirty="0" smtClean="0">
              <a:latin typeface="Baskerville Old Face" panose="02020602080505020303" pitchFamily="18" charset="0"/>
              <a:cs typeface="Aharoni" panose="02010803020104030203" pitchFamily="2" charset="-79"/>
            </a:endParaRPr>
          </a:p>
        </p:txBody>
      </p:sp>
      <p:sp>
        <p:nvSpPr>
          <p:cNvPr id="2" name="Title 1"/>
          <p:cNvSpPr>
            <a:spLocks noGrp="1"/>
          </p:cNvSpPr>
          <p:nvPr>
            <p:ph type="ctrTitle"/>
          </p:nvPr>
        </p:nvSpPr>
        <p:spPr>
          <a:xfrm>
            <a:off x="3124809" y="1181638"/>
            <a:ext cx="4175288" cy="3698202"/>
          </a:xfrm>
          <a:solidFill>
            <a:schemeClr val="tx1"/>
          </a:solidFill>
        </p:spPr>
        <p:txBody>
          <a:bodyPr anchor="t">
            <a:normAutofit fontScale="90000"/>
          </a:bodyPr>
          <a:lstStyle/>
          <a:p>
            <a:pPr algn="ctr"/>
            <a:r>
              <a:rPr lang="en-US" sz="3200" b="1" dirty="0" smtClean="0">
                <a:solidFill>
                  <a:schemeClr val="bg1"/>
                </a:solidFill>
                <a:effectLst/>
                <a:cs typeface="Aharoni" panose="02010803020104030203" pitchFamily="2" charset="-79"/>
              </a:rPr>
              <a:t>Christy Underwood</a:t>
            </a:r>
            <a:br>
              <a:rPr lang="en-US" sz="3200" b="1" dirty="0" smtClean="0">
                <a:solidFill>
                  <a:schemeClr val="bg1"/>
                </a:solidFill>
                <a:effectLst/>
                <a:cs typeface="Aharoni" panose="02010803020104030203" pitchFamily="2" charset="-79"/>
              </a:rPr>
            </a:br>
            <a:r>
              <a:rPr lang="en-US" sz="3200" b="1" dirty="0">
                <a:solidFill>
                  <a:schemeClr val="bg1"/>
                </a:solidFill>
                <a:effectLst/>
              </a:rPr>
              <a:t>402.669.6149</a:t>
            </a:r>
            <a:r>
              <a:rPr lang="en-US" sz="1600" b="1" dirty="0" smtClean="0">
                <a:solidFill>
                  <a:schemeClr val="bg1"/>
                </a:solidFill>
                <a:effectLst/>
                <a:latin typeface="Baskerville Old Face" panose="02020602080505020303" pitchFamily="18" charset="0"/>
                <a:cs typeface="Aharoni" panose="02010803020104030203" pitchFamily="2" charset="-79"/>
              </a:rPr>
              <a:t/>
            </a:r>
            <a:br>
              <a:rPr lang="en-US" sz="1600" b="1" dirty="0" smtClean="0">
                <a:solidFill>
                  <a:schemeClr val="bg1"/>
                </a:solidFill>
                <a:effectLst/>
                <a:latin typeface="Baskerville Old Face" panose="02020602080505020303" pitchFamily="18" charset="0"/>
                <a:cs typeface="Aharoni" panose="02010803020104030203" pitchFamily="2" charset="-79"/>
              </a:rPr>
            </a:br>
            <a:r>
              <a:rPr lang="en-US" sz="1600" b="1" dirty="0">
                <a:solidFill>
                  <a:schemeClr val="bg1"/>
                </a:solidFill>
                <a:effectLst/>
                <a:latin typeface="Baskerville Old Face" panose="02020602080505020303" pitchFamily="18" charset="0"/>
                <a:cs typeface="Aharoni" panose="02010803020104030203" pitchFamily="2" charset="-79"/>
              </a:rPr>
              <a:t/>
            </a:r>
            <a:br>
              <a:rPr lang="en-US" sz="1600" b="1" dirty="0">
                <a:solidFill>
                  <a:schemeClr val="bg1"/>
                </a:solidFill>
                <a:effectLst/>
                <a:latin typeface="Baskerville Old Face" panose="02020602080505020303" pitchFamily="18" charset="0"/>
                <a:cs typeface="Aharoni" panose="02010803020104030203" pitchFamily="2" charset="-79"/>
              </a:rPr>
            </a:br>
            <a:r>
              <a:rPr lang="en-US" sz="1800" dirty="0">
                <a:solidFill>
                  <a:schemeClr val="bg1"/>
                </a:solidFill>
                <a:effectLst/>
              </a:rPr>
              <a:t>This cozy cabin is at the end of a quiet cul-de-sac with amazing views. The property offers a two bedroom fully furnished home with a detached two car garage. The private cabin lease with Nebraska Game and Parks Commission is available upon request. Spring can not come soon enough to fish, boat and enjoy this property at its finest. Give Christy a call to take in the amazing views!</a:t>
            </a:r>
          </a:p>
        </p:txBody>
      </p:sp>
    </p:spTree>
    <p:extLst>
      <p:ext uri="{BB962C8B-B14F-4D97-AF65-F5344CB8AC3E}">
        <p14:creationId xmlns:p14="http://schemas.microsoft.com/office/powerpoint/2010/main" val="2303710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311</TotalTime>
  <Words>36</Words>
  <Application>Microsoft Office PowerPoint</Application>
  <PresentationFormat>On-screen Show (4:3)</PresentationFormat>
  <Paragraphs>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Foundry</vt:lpstr>
      <vt:lpstr>Christy Underwood 402.669.6149  This cozy cabin is at the end of a quiet cul-de-sac with amazing views. The property offers a two bedroom fully furnished home with a detached two car garage. The private cabin lease with Nebraska Game and Parks Commission is available upon request. Spring can not come soon enough to fish, boat and enjoy this property at its finest. Give Christy a call to take in the amazing views!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 Price: $315,000.00 Real Estate Taxes: 2015 - $1,419.52 Contact: Colten Marsh - 402.709.7253 Legal Description: A tract of land located in the Southwest Quarter; a tract located in the southwest corner of the Southeast Quarter and part of the South Half of the Southeast Quarter lying west of old HWY 14, ALL in Section 20, Township 25 North, Range 6 West of the 6th P.M., Antelope County, Nebraska.  Location/Description: Approximately one mile south of Neligh on old HWY 14 and west 1/2 mile on 848th Road to subject property marked by Cabin Realty &amp; Ag Services signs.  Comments: This property offers a unique opportunity to obtain a main house and a rental property. The main house is 1,526 sq feet with 3 bedroom, 2 bath, 1/3 basement, and a 2 car attached garage. Rental house is 984 sq feet with 2 bedroom, 1 bath and a 2 car attached garage. This acreage includes many mature trees and a pond making the property appealing to the avid hunter and fisherman . There is a 30 by 60 open front pole shed and fish in the pond! For more information or to see the property give Colten a call!</dc:title>
  <dc:creator>Main</dc:creator>
  <cp:lastModifiedBy>Main</cp:lastModifiedBy>
  <cp:revision>31</cp:revision>
  <cp:lastPrinted>2019-06-18T20:20:46Z</cp:lastPrinted>
  <dcterms:created xsi:type="dcterms:W3CDTF">2016-05-10T18:31:09Z</dcterms:created>
  <dcterms:modified xsi:type="dcterms:W3CDTF">2019-06-18T20:42:51Z</dcterms:modified>
</cp:coreProperties>
</file>