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3374D542-6E3E-455F-9BFB-B45891911720}">
          <p14:sldIdLst>
            <p14:sldId id="256"/>
          </p14:sldIdLst>
        </p14:section>
        <p14:section name="Search for 3D Models" id="{6844172C-9703-4DC7-908A-C23538616A3C}">
          <p14:sldIdLst/>
        </p14:section>
        <p14:section name="Insert a 3D Model from a File" id="{66737F24-1C36-4DF4-A00F-927A3F1468AC}">
          <p14:sldIdLst/>
        </p14:section>
        <p14:section name="Position and Rotate Your 3D Model" id="{A08F0015-E7F5-4E26-BBAF-AEE4F9A16AD2}">
          <p14:sldIdLst/>
        </p14:section>
        <p14:section name="Animate Your 3D Model" id="{B62868DA-F525-4AC5-9E3E-39ECA0154BBD}">
          <p14:sldIdLst/>
        </p14:section>
        <p14:section name="Learn More" id="{62756D7E-964E-493A-83A1-13BC0B6B5E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598" autoAdjust="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of grass&#10;&#10;Description automatically generated">
            <a:extLst>
              <a:ext uri="{FF2B5EF4-FFF2-40B4-BE49-F238E27FC236}">
                <a16:creationId xmlns:a16="http://schemas.microsoft.com/office/drawing/2014/main" id="{16DD0731-A385-4238-B8AC-912705926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278476"/>
            <a:ext cx="12192000" cy="157249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  <p:txBody>
          <a:bodyPr/>
          <a:lstStyle/>
          <a:p>
            <a:r>
              <a:rPr lang="en-US" sz="3600" b="1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Bed, 3 Bath, 40’x 60’ Shop, &amp; Dryland Crop</a:t>
            </a:r>
            <a:br>
              <a:rPr lang="en-US" sz="2000" b="1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Homestead with Income &amp; Recreational Potential!</a:t>
            </a:r>
            <a:br>
              <a:rPr lang="en-US" sz="3400" b="1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n w="66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 Schwager			308-750-0345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A4A7D65-A0BB-4414-BE6F-D6219AF7B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32" y="5543550"/>
            <a:ext cx="2880468" cy="1314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0835E8-BD5B-4FE8-850F-296D9AFC7982}"/>
              </a:ext>
            </a:extLst>
          </p:cNvPr>
          <p:cNvSpPr txBox="1"/>
          <p:nvPr/>
        </p:nvSpPr>
        <p:spPr>
          <a:xfrm>
            <a:off x="6467475" y="1609725"/>
            <a:ext cx="4362450" cy="23241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72904-A8E1-44F0-B9ED-DC55B27E10A4}"/>
              </a:ext>
            </a:extLst>
          </p:cNvPr>
          <p:cNvSpPr txBox="1"/>
          <p:nvPr/>
        </p:nvSpPr>
        <p:spPr>
          <a:xfrm>
            <a:off x="6467475" y="723900"/>
            <a:ext cx="3486150" cy="164782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lnSpc>
                <a:spcPts val="1800"/>
              </a:lnSpc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10DFF9-6461-4B6A-AF5B-BF4617FAE37B}"/>
              </a:ext>
            </a:extLst>
          </p:cNvPr>
          <p:cNvSpPr/>
          <p:nvPr/>
        </p:nvSpPr>
        <p:spPr>
          <a:xfrm>
            <a:off x="1" y="4357985"/>
            <a:ext cx="12191999" cy="923330"/>
          </a:xfrm>
          <a:prstGeom prst="rect">
            <a:avLst/>
          </a:prstGeom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24+/- Acres Custer County, NE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16411177_Bring Your Presentations_win32_mlw - v3" id="{DE0A717D-0B12-4D44-8613-A03A4CD6D7EE}" vid="{30B64ACD-7D47-478C-8DC1-E97D1D075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20A972-1CDD-4EF3-89C2-EBD9E5E1F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90717D-CB20-4004-8DD0-01756D9D039A}">
  <ds:schemaRefs>
    <ds:schemaRef ds:uri="71af3243-3dd4-4a8d-8c0d-dd76da1f02a5"/>
    <ds:schemaRef ds:uri="16c05727-aa75-4e4a-9b5f-8a80a1165891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8A56FF6-92BD-46DE-9059-01B9F08E8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Bring your presentations to life with 3D</Template>
  <TotalTime>0</TotalTime>
  <Words>39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Segoe UI</vt:lpstr>
      <vt:lpstr>Segoe UI Light</vt:lpstr>
      <vt:lpstr>Get Started with 3D</vt:lpstr>
      <vt:lpstr>5 Bed, 3 Bath, 40’x 60’ Shop, &amp; Dryland Crop           Homestead with Income &amp; Recreational Potential!  Erik Schwager   308-750-0345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2020-01-08T16:34:32Z</dcterms:created>
  <dcterms:modified xsi:type="dcterms:W3CDTF">2020-05-22T20:05:41Z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