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
  </p:notesMasterIdLst>
  <p:sldIdLst>
    <p:sldId id="256" r:id="rId2"/>
  </p:sldIdLst>
  <p:sldSz cx="9144000" cy="6858000" type="screen4x3"/>
  <p:notesSz cx="7010400" cy="9296400"/>
  <p:defaultTextStyle>
    <a:defPPr>
      <a:defRPr lang="en-US"/>
    </a:defPPr>
    <a:lvl1pPr marL="0" algn="l" defTabSz="914211" rtl="0" eaLnBrk="1" latinLnBrk="0" hangingPunct="1">
      <a:defRPr sz="1800" kern="1200">
        <a:solidFill>
          <a:schemeClr val="tx1"/>
        </a:solidFill>
        <a:latin typeface="+mn-lt"/>
        <a:ea typeface="+mn-ea"/>
        <a:cs typeface="+mn-cs"/>
      </a:defRPr>
    </a:lvl1pPr>
    <a:lvl2pPr marL="457106" algn="l" defTabSz="914211" rtl="0" eaLnBrk="1" latinLnBrk="0" hangingPunct="1">
      <a:defRPr sz="1800" kern="1200">
        <a:solidFill>
          <a:schemeClr val="tx1"/>
        </a:solidFill>
        <a:latin typeface="+mn-lt"/>
        <a:ea typeface="+mn-ea"/>
        <a:cs typeface="+mn-cs"/>
      </a:defRPr>
    </a:lvl2pPr>
    <a:lvl3pPr marL="914211" algn="l" defTabSz="914211" rtl="0" eaLnBrk="1" latinLnBrk="0" hangingPunct="1">
      <a:defRPr sz="1800" kern="1200">
        <a:solidFill>
          <a:schemeClr val="tx1"/>
        </a:solidFill>
        <a:latin typeface="+mn-lt"/>
        <a:ea typeface="+mn-ea"/>
        <a:cs typeface="+mn-cs"/>
      </a:defRPr>
    </a:lvl3pPr>
    <a:lvl4pPr marL="1371317" algn="l" defTabSz="914211" rtl="0" eaLnBrk="1" latinLnBrk="0" hangingPunct="1">
      <a:defRPr sz="1800" kern="1200">
        <a:solidFill>
          <a:schemeClr val="tx1"/>
        </a:solidFill>
        <a:latin typeface="+mn-lt"/>
        <a:ea typeface="+mn-ea"/>
        <a:cs typeface="+mn-cs"/>
      </a:defRPr>
    </a:lvl4pPr>
    <a:lvl5pPr marL="1828423" algn="l" defTabSz="914211" rtl="0" eaLnBrk="1" latinLnBrk="0" hangingPunct="1">
      <a:defRPr sz="1800" kern="1200">
        <a:solidFill>
          <a:schemeClr val="tx1"/>
        </a:solidFill>
        <a:latin typeface="+mn-lt"/>
        <a:ea typeface="+mn-ea"/>
        <a:cs typeface="+mn-cs"/>
      </a:defRPr>
    </a:lvl5pPr>
    <a:lvl6pPr marL="2285530" algn="l" defTabSz="914211" rtl="0" eaLnBrk="1" latinLnBrk="0" hangingPunct="1">
      <a:defRPr sz="1800" kern="1200">
        <a:solidFill>
          <a:schemeClr val="tx1"/>
        </a:solidFill>
        <a:latin typeface="+mn-lt"/>
        <a:ea typeface="+mn-ea"/>
        <a:cs typeface="+mn-cs"/>
      </a:defRPr>
    </a:lvl6pPr>
    <a:lvl7pPr marL="2742636" algn="l" defTabSz="914211" rtl="0" eaLnBrk="1" latinLnBrk="0" hangingPunct="1">
      <a:defRPr sz="1800" kern="1200">
        <a:solidFill>
          <a:schemeClr val="tx1"/>
        </a:solidFill>
        <a:latin typeface="+mn-lt"/>
        <a:ea typeface="+mn-ea"/>
        <a:cs typeface="+mn-cs"/>
      </a:defRPr>
    </a:lvl7pPr>
    <a:lvl8pPr marL="3199741" algn="l" defTabSz="914211" rtl="0" eaLnBrk="1" latinLnBrk="0" hangingPunct="1">
      <a:defRPr sz="1800" kern="1200">
        <a:solidFill>
          <a:schemeClr val="tx1"/>
        </a:solidFill>
        <a:latin typeface="+mn-lt"/>
        <a:ea typeface="+mn-ea"/>
        <a:cs typeface="+mn-cs"/>
      </a:defRPr>
    </a:lvl8pPr>
    <a:lvl9pPr marL="3656847" algn="l" defTabSz="914211"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2220" autoAdjust="0"/>
  </p:normalViewPr>
  <p:slideViewPr>
    <p:cSldViewPr>
      <p:cViewPr varScale="1">
        <p:scale>
          <a:sx n="108" d="100"/>
          <a:sy n="108" d="100"/>
        </p:scale>
        <p:origin x="-1752"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611F4ACF-7C34-461E-AAE7-6C374DAF7714}" type="datetimeFigureOut">
              <a:rPr lang="en-US" smtClean="0"/>
              <a:t>8/6/2019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7893A661-AF0E-4233-B6A1-1389E54CE509}" type="slidenum">
              <a:rPr lang="en-US" smtClean="0"/>
              <a:t>‹#›</a:t>
            </a:fld>
            <a:endParaRPr lang="en-US"/>
          </a:p>
        </p:txBody>
      </p:sp>
    </p:spTree>
    <p:extLst>
      <p:ext uri="{BB962C8B-B14F-4D97-AF65-F5344CB8AC3E}">
        <p14:creationId xmlns:p14="http://schemas.microsoft.com/office/powerpoint/2010/main" val="3178255006"/>
      </p:ext>
    </p:extLst>
  </p:cSld>
  <p:clrMap bg1="lt1" tx1="dk1" bg2="lt2" tx2="dk2" accent1="accent1" accent2="accent2" accent3="accent3" accent4="accent4" accent5="accent5" accent6="accent6" hlink="hlink" folHlink="folHlink"/>
  <p:notesStyle>
    <a:lvl1pPr marL="0" algn="l" defTabSz="914211" rtl="0" eaLnBrk="1" latinLnBrk="0" hangingPunct="1">
      <a:defRPr sz="1200" kern="1200">
        <a:solidFill>
          <a:schemeClr val="tx1"/>
        </a:solidFill>
        <a:latin typeface="+mn-lt"/>
        <a:ea typeface="+mn-ea"/>
        <a:cs typeface="+mn-cs"/>
      </a:defRPr>
    </a:lvl1pPr>
    <a:lvl2pPr marL="457106" algn="l" defTabSz="914211" rtl="0" eaLnBrk="1" latinLnBrk="0" hangingPunct="1">
      <a:defRPr sz="1200" kern="1200">
        <a:solidFill>
          <a:schemeClr val="tx1"/>
        </a:solidFill>
        <a:latin typeface="+mn-lt"/>
        <a:ea typeface="+mn-ea"/>
        <a:cs typeface="+mn-cs"/>
      </a:defRPr>
    </a:lvl2pPr>
    <a:lvl3pPr marL="914211" algn="l" defTabSz="914211" rtl="0" eaLnBrk="1" latinLnBrk="0" hangingPunct="1">
      <a:defRPr sz="1200" kern="1200">
        <a:solidFill>
          <a:schemeClr val="tx1"/>
        </a:solidFill>
        <a:latin typeface="+mn-lt"/>
        <a:ea typeface="+mn-ea"/>
        <a:cs typeface="+mn-cs"/>
      </a:defRPr>
    </a:lvl3pPr>
    <a:lvl4pPr marL="1371317" algn="l" defTabSz="914211" rtl="0" eaLnBrk="1" latinLnBrk="0" hangingPunct="1">
      <a:defRPr sz="1200" kern="1200">
        <a:solidFill>
          <a:schemeClr val="tx1"/>
        </a:solidFill>
        <a:latin typeface="+mn-lt"/>
        <a:ea typeface="+mn-ea"/>
        <a:cs typeface="+mn-cs"/>
      </a:defRPr>
    </a:lvl4pPr>
    <a:lvl5pPr marL="1828423" algn="l" defTabSz="914211" rtl="0" eaLnBrk="1" latinLnBrk="0" hangingPunct="1">
      <a:defRPr sz="1200" kern="1200">
        <a:solidFill>
          <a:schemeClr val="tx1"/>
        </a:solidFill>
        <a:latin typeface="+mn-lt"/>
        <a:ea typeface="+mn-ea"/>
        <a:cs typeface="+mn-cs"/>
      </a:defRPr>
    </a:lvl5pPr>
    <a:lvl6pPr marL="2285530" algn="l" defTabSz="914211" rtl="0" eaLnBrk="1" latinLnBrk="0" hangingPunct="1">
      <a:defRPr sz="1200" kern="1200">
        <a:solidFill>
          <a:schemeClr val="tx1"/>
        </a:solidFill>
        <a:latin typeface="+mn-lt"/>
        <a:ea typeface="+mn-ea"/>
        <a:cs typeface="+mn-cs"/>
      </a:defRPr>
    </a:lvl6pPr>
    <a:lvl7pPr marL="2742636" algn="l" defTabSz="914211" rtl="0" eaLnBrk="1" latinLnBrk="0" hangingPunct="1">
      <a:defRPr sz="1200" kern="1200">
        <a:solidFill>
          <a:schemeClr val="tx1"/>
        </a:solidFill>
        <a:latin typeface="+mn-lt"/>
        <a:ea typeface="+mn-ea"/>
        <a:cs typeface="+mn-cs"/>
      </a:defRPr>
    </a:lvl7pPr>
    <a:lvl8pPr marL="3199741" algn="l" defTabSz="914211" rtl="0" eaLnBrk="1" latinLnBrk="0" hangingPunct="1">
      <a:defRPr sz="1200" kern="1200">
        <a:solidFill>
          <a:schemeClr val="tx1"/>
        </a:solidFill>
        <a:latin typeface="+mn-lt"/>
        <a:ea typeface="+mn-ea"/>
        <a:cs typeface="+mn-cs"/>
      </a:defRPr>
    </a:lvl8pPr>
    <a:lvl9pPr marL="3656847" algn="l" defTabSz="914211"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06" indent="0" algn="ctr">
              <a:buNone/>
              <a:defRPr>
                <a:solidFill>
                  <a:schemeClr val="tx1">
                    <a:tint val="75000"/>
                  </a:schemeClr>
                </a:solidFill>
              </a:defRPr>
            </a:lvl2pPr>
            <a:lvl3pPr marL="914211" indent="0" algn="ctr">
              <a:buNone/>
              <a:defRPr>
                <a:solidFill>
                  <a:schemeClr val="tx1">
                    <a:tint val="75000"/>
                  </a:schemeClr>
                </a:solidFill>
              </a:defRPr>
            </a:lvl3pPr>
            <a:lvl4pPr marL="1371317" indent="0" algn="ctr">
              <a:buNone/>
              <a:defRPr>
                <a:solidFill>
                  <a:schemeClr val="tx1">
                    <a:tint val="75000"/>
                  </a:schemeClr>
                </a:solidFill>
              </a:defRPr>
            </a:lvl4pPr>
            <a:lvl5pPr marL="1828423" indent="0" algn="ctr">
              <a:buNone/>
              <a:defRPr>
                <a:solidFill>
                  <a:schemeClr val="tx1">
                    <a:tint val="75000"/>
                  </a:schemeClr>
                </a:solidFill>
              </a:defRPr>
            </a:lvl5pPr>
            <a:lvl6pPr marL="2285530" indent="0" algn="ctr">
              <a:buNone/>
              <a:defRPr>
                <a:solidFill>
                  <a:schemeClr val="tx1">
                    <a:tint val="75000"/>
                  </a:schemeClr>
                </a:solidFill>
              </a:defRPr>
            </a:lvl6pPr>
            <a:lvl7pPr marL="2742636" indent="0" algn="ctr">
              <a:buNone/>
              <a:defRPr>
                <a:solidFill>
                  <a:schemeClr val="tx1">
                    <a:tint val="75000"/>
                  </a:schemeClr>
                </a:solidFill>
              </a:defRPr>
            </a:lvl7pPr>
            <a:lvl8pPr marL="3199741" indent="0" algn="ctr">
              <a:buNone/>
              <a:defRPr>
                <a:solidFill>
                  <a:schemeClr val="tx1">
                    <a:tint val="75000"/>
                  </a:schemeClr>
                </a:solidFill>
              </a:defRPr>
            </a:lvl8pPr>
            <a:lvl9pPr marL="3656847"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9D5DAD-18B3-4A55-9691-3C7D966F1D29}" type="datetimeFigureOut">
              <a:rPr lang="en-US" smtClean="0"/>
              <a:t>8/6/2019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39F1FB-27C2-49B4-9AA6-BE5B01A08C5B}" type="slidenum">
              <a:rPr lang="en-US" smtClean="0"/>
              <a:t>‹#›</a:t>
            </a:fld>
            <a:endParaRPr lang="en-US"/>
          </a:p>
        </p:txBody>
      </p:sp>
    </p:spTree>
    <p:extLst>
      <p:ext uri="{BB962C8B-B14F-4D97-AF65-F5344CB8AC3E}">
        <p14:creationId xmlns:p14="http://schemas.microsoft.com/office/powerpoint/2010/main" val="280720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9D5DAD-18B3-4A55-9691-3C7D966F1D29}" type="datetimeFigureOut">
              <a:rPr lang="en-US" smtClean="0"/>
              <a:t>8/6/2019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39F1FB-27C2-49B4-9AA6-BE5B01A08C5B}" type="slidenum">
              <a:rPr lang="en-US" smtClean="0"/>
              <a:t>‹#›</a:t>
            </a:fld>
            <a:endParaRPr lang="en-US"/>
          </a:p>
        </p:txBody>
      </p:sp>
    </p:spTree>
    <p:extLst>
      <p:ext uri="{BB962C8B-B14F-4D97-AF65-F5344CB8AC3E}">
        <p14:creationId xmlns:p14="http://schemas.microsoft.com/office/powerpoint/2010/main" val="977890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9D5DAD-18B3-4A55-9691-3C7D966F1D29}" type="datetimeFigureOut">
              <a:rPr lang="en-US" smtClean="0"/>
              <a:t>8/6/2019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39F1FB-27C2-49B4-9AA6-BE5B01A08C5B}" type="slidenum">
              <a:rPr lang="en-US" smtClean="0"/>
              <a:t>‹#›</a:t>
            </a:fld>
            <a:endParaRPr lang="en-US"/>
          </a:p>
        </p:txBody>
      </p:sp>
    </p:spTree>
    <p:extLst>
      <p:ext uri="{BB962C8B-B14F-4D97-AF65-F5344CB8AC3E}">
        <p14:creationId xmlns:p14="http://schemas.microsoft.com/office/powerpoint/2010/main" val="163719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9D5DAD-18B3-4A55-9691-3C7D966F1D29}" type="datetimeFigureOut">
              <a:rPr lang="en-US" smtClean="0"/>
              <a:t>8/6/2019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39F1FB-27C2-49B4-9AA6-BE5B01A08C5B}" type="slidenum">
              <a:rPr lang="en-US" smtClean="0"/>
              <a:t>‹#›</a:t>
            </a:fld>
            <a:endParaRPr lang="en-US"/>
          </a:p>
        </p:txBody>
      </p:sp>
    </p:spTree>
    <p:extLst>
      <p:ext uri="{BB962C8B-B14F-4D97-AF65-F5344CB8AC3E}">
        <p14:creationId xmlns:p14="http://schemas.microsoft.com/office/powerpoint/2010/main" val="799376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06" indent="0">
              <a:buNone/>
              <a:defRPr sz="1800">
                <a:solidFill>
                  <a:schemeClr val="tx1">
                    <a:tint val="75000"/>
                  </a:schemeClr>
                </a:solidFill>
              </a:defRPr>
            </a:lvl2pPr>
            <a:lvl3pPr marL="914211" indent="0">
              <a:buNone/>
              <a:defRPr sz="1600">
                <a:solidFill>
                  <a:schemeClr val="tx1">
                    <a:tint val="75000"/>
                  </a:schemeClr>
                </a:solidFill>
              </a:defRPr>
            </a:lvl3pPr>
            <a:lvl4pPr marL="1371317" indent="0">
              <a:buNone/>
              <a:defRPr sz="1400">
                <a:solidFill>
                  <a:schemeClr val="tx1">
                    <a:tint val="75000"/>
                  </a:schemeClr>
                </a:solidFill>
              </a:defRPr>
            </a:lvl4pPr>
            <a:lvl5pPr marL="1828423" indent="0">
              <a:buNone/>
              <a:defRPr sz="1400">
                <a:solidFill>
                  <a:schemeClr val="tx1">
                    <a:tint val="75000"/>
                  </a:schemeClr>
                </a:solidFill>
              </a:defRPr>
            </a:lvl5pPr>
            <a:lvl6pPr marL="2285530" indent="0">
              <a:buNone/>
              <a:defRPr sz="1400">
                <a:solidFill>
                  <a:schemeClr val="tx1">
                    <a:tint val="75000"/>
                  </a:schemeClr>
                </a:solidFill>
              </a:defRPr>
            </a:lvl6pPr>
            <a:lvl7pPr marL="2742636" indent="0">
              <a:buNone/>
              <a:defRPr sz="1400">
                <a:solidFill>
                  <a:schemeClr val="tx1">
                    <a:tint val="75000"/>
                  </a:schemeClr>
                </a:solidFill>
              </a:defRPr>
            </a:lvl7pPr>
            <a:lvl8pPr marL="3199741" indent="0">
              <a:buNone/>
              <a:defRPr sz="1400">
                <a:solidFill>
                  <a:schemeClr val="tx1">
                    <a:tint val="75000"/>
                  </a:schemeClr>
                </a:solidFill>
              </a:defRPr>
            </a:lvl8pPr>
            <a:lvl9pPr marL="3656847"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9D5DAD-18B3-4A55-9691-3C7D966F1D29}" type="datetimeFigureOut">
              <a:rPr lang="en-US" smtClean="0"/>
              <a:t>8/6/2019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39F1FB-27C2-49B4-9AA6-BE5B01A08C5B}" type="slidenum">
              <a:rPr lang="en-US" smtClean="0"/>
              <a:t>‹#›</a:t>
            </a:fld>
            <a:endParaRPr lang="en-US"/>
          </a:p>
        </p:txBody>
      </p:sp>
    </p:spTree>
    <p:extLst>
      <p:ext uri="{BB962C8B-B14F-4D97-AF65-F5344CB8AC3E}">
        <p14:creationId xmlns:p14="http://schemas.microsoft.com/office/powerpoint/2010/main" val="2540893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9D5DAD-18B3-4A55-9691-3C7D966F1D29}" type="datetimeFigureOut">
              <a:rPr lang="en-US" smtClean="0"/>
              <a:t>8/6/2019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39F1FB-27C2-49B4-9AA6-BE5B01A08C5B}" type="slidenum">
              <a:rPr lang="en-US" smtClean="0"/>
              <a:t>‹#›</a:t>
            </a:fld>
            <a:endParaRPr lang="en-US"/>
          </a:p>
        </p:txBody>
      </p:sp>
    </p:spTree>
    <p:extLst>
      <p:ext uri="{BB962C8B-B14F-4D97-AF65-F5344CB8AC3E}">
        <p14:creationId xmlns:p14="http://schemas.microsoft.com/office/powerpoint/2010/main" val="739746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4"/>
            <a:ext cx="4040188" cy="639762"/>
          </a:xfrm>
        </p:spPr>
        <p:txBody>
          <a:bodyPr anchor="b"/>
          <a:lstStyle>
            <a:lvl1pPr marL="0" indent="0">
              <a:buNone/>
              <a:defRPr sz="2400" b="1"/>
            </a:lvl1pPr>
            <a:lvl2pPr marL="457106" indent="0">
              <a:buNone/>
              <a:defRPr sz="2000" b="1"/>
            </a:lvl2pPr>
            <a:lvl3pPr marL="914211" indent="0">
              <a:buNone/>
              <a:defRPr sz="1800" b="1"/>
            </a:lvl3pPr>
            <a:lvl4pPr marL="1371317" indent="0">
              <a:buNone/>
              <a:defRPr sz="1600" b="1"/>
            </a:lvl4pPr>
            <a:lvl5pPr marL="1828423" indent="0">
              <a:buNone/>
              <a:defRPr sz="1600" b="1"/>
            </a:lvl5pPr>
            <a:lvl6pPr marL="2285530" indent="0">
              <a:buNone/>
              <a:defRPr sz="1600" b="1"/>
            </a:lvl6pPr>
            <a:lvl7pPr marL="2742636" indent="0">
              <a:buNone/>
              <a:defRPr sz="1600" b="1"/>
            </a:lvl7pPr>
            <a:lvl8pPr marL="3199741" indent="0">
              <a:buNone/>
              <a:defRPr sz="1600" b="1"/>
            </a:lvl8pPr>
            <a:lvl9pPr marL="3656847"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6"/>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400" b="1"/>
            </a:lvl1pPr>
            <a:lvl2pPr marL="457106" indent="0">
              <a:buNone/>
              <a:defRPr sz="2000" b="1"/>
            </a:lvl2pPr>
            <a:lvl3pPr marL="914211" indent="0">
              <a:buNone/>
              <a:defRPr sz="1800" b="1"/>
            </a:lvl3pPr>
            <a:lvl4pPr marL="1371317" indent="0">
              <a:buNone/>
              <a:defRPr sz="1600" b="1"/>
            </a:lvl4pPr>
            <a:lvl5pPr marL="1828423" indent="0">
              <a:buNone/>
              <a:defRPr sz="1600" b="1"/>
            </a:lvl5pPr>
            <a:lvl6pPr marL="2285530" indent="0">
              <a:buNone/>
              <a:defRPr sz="1600" b="1"/>
            </a:lvl6pPr>
            <a:lvl7pPr marL="2742636" indent="0">
              <a:buNone/>
              <a:defRPr sz="1600" b="1"/>
            </a:lvl7pPr>
            <a:lvl8pPr marL="3199741" indent="0">
              <a:buNone/>
              <a:defRPr sz="1600" b="1"/>
            </a:lvl8pPr>
            <a:lvl9pPr marL="3656847"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9D5DAD-18B3-4A55-9691-3C7D966F1D29}" type="datetimeFigureOut">
              <a:rPr lang="en-US" smtClean="0"/>
              <a:t>8/6/2019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39F1FB-27C2-49B4-9AA6-BE5B01A08C5B}" type="slidenum">
              <a:rPr lang="en-US" smtClean="0"/>
              <a:t>‹#›</a:t>
            </a:fld>
            <a:endParaRPr lang="en-US"/>
          </a:p>
        </p:txBody>
      </p:sp>
    </p:spTree>
    <p:extLst>
      <p:ext uri="{BB962C8B-B14F-4D97-AF65-F5344CB8AC3E}">
        <p14:creationId xmlns:p14="http://schemas.microsoft.com/office/powerpoint/2010/main" val="1452098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9D5DAD-18B3-4A55-9691-3C7D966F1D29}" type="datetimeFigureOut">
              <a:rPr lang="en-US" smtClean="0"/>
              <a:t>8/6/2019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39F1FB-27C2-49B4-9AA6-BE5B01A08C5B}" type="slidenum">
              <a:rPr lang="en-US" smtClean="0"/>
              <a:t>‹#›</a:t>
            </a:fld>
            <a:endParaRPr lang="en-US"/>
          </a:p>
        </p:txBody>
      </p:sp>
    </p:spTree>
    <p:extLst>
      <p:ext uri="{BB962C8B-B14F-4D97-AF65-F5344CB8AC3E}">
        <p14:creationId xmlns:p14="http://schemas.microsoft.com/office/powerpoint/2010/main" val="745587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9D5DAD-18B3-4A55-9691-3C7D966F1D29}" type="datetimeFigureOut">
              <a:rPr lang="en-US" smtClean="0"/>
              <a:t>8/6/2019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39F1FB-27C2-49B4-9AA6-BE5B01A08C5B}" type="slidenum">
              <a:rPr lang="en-US" smtClean="0"/>
              <a:t>‹#›</a:t>
            </a:fld>
            <a:endParaRPr lang="en-US"/>
          </a:p>
        </p:txBody>
      </p:sp>
    </p:spTree>
    <p:extLst>
      <p:ext uri="{BB962C8B-B14F-4D97-AF65-F5344CB8AC3E}">
        <p14:creationId xmlns:p14="http://schemas.microsoft.com/office/powerpoint/2010/main" val="3752872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1"/>
            <a:ext cx="3008313" cy="4691063"/>
          </a:xfrm>
        </p:spPr>
        <p:txBody>
          <a:bodyPr/>
          <a:lstStyle>
            <a:lvl1pPr marL="0" indent="0">
              <a:buNone/>
              <a:defRPr sz="1400"/>
            </a:lvl1pPr>
            <a:lvl2pPr marL="457106" indent="0">
              <a:buNone/>
              <a:defRPr sz="1200"/>
            </a:lvl2pPr>
            <a:lvl3pPr marL="914211" indent="0">
              <a:buNone/>
              <a:defRPr sz="1000"/>
            </a:lvl3pPr>
            <a:lvl4pPr marL="1371317" indent="0">
              <a:buNone/>
              <a:defRPr sz="900"/>
            </a:lvl4pPr>
            <a:lvl5pPr marL="1828423" indent="0">
              <a:buNone/>
              <a:defRPr sz="900"/>
            </a:lvl5pPr>
            <a:lvl6pPr marL="2285530" indent="0">
              <a:buNone/>
              <a:defRPr sz="900"/>
            </a:lvl6pPr>
            <a:lvl7pPr marL="2742636" indent="0">
              <a:buNone/>
              <a:defRPr sz="900"/>
            </a:lvl7pPr>
            <a:lvl8pPr marL="3199741" indent="0">
              <a:buNone/>
              <a:defRPr sz="900"/>
            </a:lvl8pPr>
            <a:lvl9pPr marL="3656847"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9D5DAD-18B3-4A55-9691-3C7D966F1D29}" type="datetimeFigureOut">
              <a:rPr lang="en-US" smtClean="0"/>
              <a:t>8/6/2019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39F1FB-27C2-49B4-9AA6-BE5B01A08C5B}" type="slidenum">
              <a:rPr lang="en-US" smtClean="0"/>
              <a:t>‹#›</a:t>
            </a:fld>
            <a:endParaRPr lang="en-US"/>
          </a:p>
        </p:txBody>
      </p:sp>
    </p:spTree>
    <p:extLst>
      <p:ext uri="{BB962C8B-B14F-4D97-AF65-F5344CB8AC3E}">
        <p14:creationId xmlns:p14="http://schemas.microsoft.com/office/powerpoint/2010/main" val="3509512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06" indent="0">
              <a:buNone/>
              <a:defRPr sz="2800"/>
            </a:lvl2pPr>
            <a:lvl3pPr marL="914211" indent="0">
              <a:buNone/>
              <a:defRPr sz="2400"/>
            </a:lvl3pPr>
            <a:lvl4pPr marL="1371317" indent="0">
              <a:buNone/>
              <a:defRPr sz="2000"/>
            </a:lvl4pPr>
            <a:lvl5pPr marL="1828423" indent="0">
              <a:buNone/>
              <a:defRPr sz="2000"/>
            </a:lvl5pPr>
            <a:lvl6pPr marL="2285530" indent="0">
              <a:buNone/>
              <a:defRPr sz="2000"/>
            </a:lvl6pPr>
            <a:lvl7pPr marL="2742636" indent="0">
              <a:buNone/>
              <a:defRPr sz="2000"/>
            </a:lvl7pPr>
            <a:lvl8pPr marL="3199741" indent="0">
              <a:buNone/>
              <a:defRPr sz="2000"/>
            </a:lvl8pPr>
            <a:lvl9pPr marL="3656847"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106" indent="0">
              <a:buNone/>
              <a:defRPr sz="1200"/>
            </a:lvl2pPr>
            <a:lvl3pPr marL="914211" indent="0">
              <a:buNone/>
              <a:defRPr sz="1000"/>
            </a:lvl3pPr>
            <a:lvl4pPr marL="1371317" indent="0">
              <a:buNone/>
              <a:defRPr sz="900"/>
            </a:lvl4pPr>
            <a:lvl5pPr marL="1828423" indent="0">
              <a:buNone/>
              <a:defRPr sz="900"/>
            </a:lvl5pPr>
            <a:lvl6pPr marL="2285530" indent="0">
              <a:buNone/>
              <a:defRPr sz="900"/>
            </a:lvl6pPr>
            <a:lvl7pPr marL="2742636" indent="0">
              <a:buNone/>
              <a:defRPr sz="900"/>
            </a:lvl7pPr>
            <a:lvl8pPr marL="3199741" indent="0">
              <a:buNone/>
              <a:defRPr sz="900"/>
            </a:lvl8pPr>
            <a:lvl9pPr marL="3656847"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9D5DAD-18B3-4A55-9691-3C7D966F1D29}" type="datetimeFigureOut">
              <a:rPr lang="en-US" smtClean="0"/>
              <a:t>8/6/2019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39F1FB-27C2-49B4-9AA6-BE5B01A08C5B}" type="slidenum">
              <a:rPr lang="en-US" smtClean="0"/>
              <a:t>‹#›</a:t>
            </a:fld>
            <a:endParaRPr lang="en-US"/>
          </a:p>
        </p:txBody>
      </p:sp>
    </p:spTree>
    <p:extLst>
      <p:ext uri="{BB962C8B-B14F-4D97-AF65-F5344CB8AC3E}">
        <p14:creationId xmlns:p14="http://schemas.microsoft.com/office/powerpoint/2010/main" val="3353701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22" tIns="45711" rIns="91422" bIns="4571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22" tIns="45711" rIns="91422" bIns="4571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22" tIns="45711" rIns="91422" bIns="45711" rtlCol="0" anchor="ctr"/>
          <a:lstStyle>
            <a:lvl1pPr algn="l">
              <a:defRPr sz="1200">
                <a:solidFill>
                  <a:schemeClr val="tx1">
                    <a:tint val="75000"/>
                  </a:schemeClr>
                </a:solidFill>
              </a:defRPr>
            </a:lvl1pPr>
          </a:lstStyle>
          <a:p>
            <a:fld id="{2A9D5DAD-18B3-4A55-9691-3C7D966F1D29}" type="datetimeFigureOut">
              <a:rPr lang="en-US" smtClean="0"/>
              <a:t>8/6/2019</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22" tIns="45711" rIns="91422" bIns="45711"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22" tIns="45711" rIns="91422" bIns="45711" rtlCol="0" anchor="ctr"/>
          <a:lstStyle>
            <a:lvl1pPr algn="r">
              <a:defRPr sz="1200">
                <a:solidFill>
                  <a:schemeClr val="tx1">
                    <a:tint val="75000"/>
                  </a:schemeClr>
                </a:solidFill>
              </a:defRPr>
            </a:lvl1pPr>
          </a:lstStyle>
          <a:p>
            <a:fld id="{F839F1FB-27C2-49B4-9AA6-BE5B01A08C5B}" type="slidenum">
              <a:rPr lang="en-US" smtClean="0"/>
              <a:t>‹#›</a:t>
            </a:fld>
            <a:endParaRPr lang="en-US"/>
          </a:p>
        </p:txBody>
      </p:sp>
    </p:spTree>
    <p:extLst>
      <p:ext uri="{BB962C8B-B14F-4D97-AF65-F5344CB8AC3E}">
        <p14:creationId xmlns:p14="http://schemas.microsoft.com/office/powerpoint/2010/main" val="380929407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211" rtl="0" eaLnBrk="1" latinLnBrk="0" hangingPunct="1">
        <a:spcBef>
          <a:spcPct val="0"/>
        </a:spcBef>
        <a:buNone/>
        <a:defRPr sz="4400" kern="1200">
          <a:solidFill>
            <a:schemeClr val="tx1"/>
          </a:solidFill>
          <a:latin typeface="+mj-lt"/>
          <a:ea typeface="+mj-ea"/>
          <a:cs typeface="+mj-cs"/>
        </a:defRPr>
      </a:lvl1pPr>
    </p:titleStyle>
    <p:bodyStyle>
      <a:lvl1pPr marL="342830" indent="-342830" algn="l" defTabSz="914211"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796" indent="-285691" algn="l" defTabSz="914211"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764" indent="-228553" algn="l" defTabSz="914211"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599870" indent="-228553" algn="l" defTabSz="9142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6976" indent="-228553" algn="l" defTabSz="9142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082" indent="-228553" algn="l" defTabSz="9142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187" indent="-228553" algn="l" defTabSz="9142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294" indent="-228553" algn="l" defTabSz="9142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400" indent="-228553" algn="l" defTabSz="91421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211" rtl="0" eaLnBrk="1" latinLnBrk="0" hangingPunct="1">
        <a:defRPr sz="1800" kern="1200">
          <a:solidFill>
            <a:schemeClr val="tx1"/>
          </a:solidFill>
          <a:latin typeface="+mn-lt"/>
          <a:ea typeface="+mn-ea"/>
          <a:cs typeface="+mn-cs"/>
        </a:defRPr>
      </a:lvl1pPr>
      <a:lvl2pPr marL="457106" algn="l" defTabSz="914211" rtl="0" eaLnBrk="1" latinLnBrk="0" hangingPunct="1">
        <a:defRPr sz="1800" kern="1200">
          <a:solidFill>
            <a:schemeClr val="tx1"/>
          </a:solidFill>
          <a:latin typeface="+mn-lt"/>
          <a:ea typeface="+mn-ea"/>
          <a:cs typeface="+mn-cs"/>
        </a:defRPr>
      </a:lvl2pPr>
      <a:lvl3pPr marL="914211" algn="l" defTabSz="914211" rtl="0" eaLnBrk="1" latinLnBrk="0" hangingPunct="1">
        <a:defRPr sz="1800" kern="1200">
          <a:solidFill>
            <a:schemeClr val="tx1"/>
          </a:solidFill>
          <a:latin typeface="+mn-lt"/>
          <a:ea typeface="+mn-ea"/>
          <a:cs typeface="+mn-cs"/>
        </a:defRPr>
      </a:lvl3pPr>
      <a:lvl4pPr marL="1371317" algn="l" defTabSz="914211" rtl="0" eaLnBrk="1" latinLnBrk="0" hangingPunct="1">
        <a:defRPr sz="1800" kern="1200">
          <a:solidFill>
            <a:schemeClr val="tx1"/>
          </a:solidFill>
          <a:latin typeface="+mn-lt"/>
          <a:ea typeface="+mn-ea"/>
          <a:cs typeface="+mn-cs"/>
        </a:defRPr>
      </a:lvl4pPr>
      <a:lvl5pPr marL="1828423" algn="l" defTabSz="914211" rtl="0" eaLnBrk="1" latinLnBrk="0" hangingPunct="1">
        <a:defRPr sz="1800" kern="1200">
          <a:solidFill>
            <a:schemeClr val="tx1"/>
          </a:solidFill>
          <a:latin typeface="+mn-lt"/>
          <a:ea typeface="+mn-ea"/>
          <a:cs typeface="+mn-cs"/>
        </a:defRPr>
      </a:lvl5pPr>
      <a:lvl6pPr marL="2285530" algn="l" defTabSz="914211" rtl="0" eaLnBrk="1" latinLnBrk="0" hangingPunct="1">
        <a:defRPr sz="1800" kern="1200">
          <a:solidFill>
            <a:schemeClr val="tx1"/>
          </a:solidFill>
          <a:latin typeface="+mn-lt"/>
          <a:ea typeface="+mn-ea"/>
          <a:cs typeface="+mn-cs"/>
        </a:defRPr>
      </a:lvl6pPr>
      <a:lvl7pPr marL="2742636" algn="l" defTabSz="914211" rtl="0" eaLnBrk="1" latinLnBrk="0" hangingPunct="1">
        <a:defRPr sz="1800" kern="1200">
          <a:solidFill>
            <a:schemeClr val="tx1"/>
          </a:solidFill>
          <a:latin typeface="+mn-lt"/>
          <a:ea typeface="+mn-ea"/>
          <a:cs typeface="+mn-cs"/>
        </a:defRPr>
      </a:lvl7pPr>
      <a:lvl8pPr marL="3199741" algn="l" defTabSz="914211" rtl="0" eaLnBrk="1" latinLnBrk="0" hangingPunct="1">
        <a:defRPr sz="1800" kern="1200">
          <a:solidFill>
            <a:schemeClr val="tx1"/>
          </a:solidFill>
          <a:latin typeface="+mn-lt"/>
          <a:ea typeface="+mn-ea"/>
          <a:cs typeface="+mn-cs"/>
        </a:defRPr>
      </a:lvl8pPr>
      <a:lvl9pPr marL="3656847" algn="l" defTabSz="9142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704240" y="673665"/>
            <a:ext cx="5513460" cy="4135095"/>
          </a:xfrm>
          <a:prstGeom prst="rect">
            <a:avLst/>
          </a:prstGeom>
        </p:spPr>
      </p:pic>
      <p:sp>
        <p:nvSpPr>
          <p:cNvPr id="2" name="Title 1"/>
          <p:cNvSpPr>
            <a:spLocks noGrp="1"/>
          </p:cNvSpPr>
          <p:nvPr>
            <p:ph type="ctrTitle"/>
          </p:nvPr>
        </p:nvSpPr>
        <p:spPr>
          <a:xfrm>
            <a:off x="-1" y="0"/>
            <a:ext cx="9152791" cy="5562599"/>
          </a:xfrm>
        </p:spPr>
        <p:txBody>
          <a:bodyPr anchor="t">
            <a:normAutofit/>
          </a:bodyPr>
          <a:lstStyle/>
          <a:p>
            <a:r>
              <a:rPr lang="en-US" sz="2000" b="1" dirty="0" smtClean="0">
                <a:solidFill>
                  <a:schemeClr val="bg1"/>
                </a:solidFill>
                <a:latin typeface="Baskerville Old Face" panose="02020602080505020303" pitchFamily="18" charset="0"/>
              </a:rPr>
              <a:t/>
            </a:r>
            <a:br>
              <a:rPr lang="en-US" sz="2000" b="1" dirty="0" smtClean="0">
                <a:solidFill>
                  <a:schemeClr val="bg1"/>
                </a:solidFill>
                <a:latin typeface="Baskerville Old Face" panose="02020602080505020303" pitchFamily="18" charset="0"/>
              </a:rPr>
            </a:br>
            <a:r>
              <a:rPr lang="en-US" sz="2000" b="1" dirty="0" smtClean="0">
                <a:solidFill>
                  <a:schemeClr val="bg1"/>
                </a:solidFill>
                <a:latin typeface="Baskerville Old Face" panose="02020602080505020303" pitchFamily="18" charset="0"/>
              </a:rPr>
              <a:t/>
            </a:r>
            <a:br>
              <a:rPr lang="en-US" sz="2000" b="1" dirty="0" smtClean="0">
                <a:solidFill>
                  <a:schemeClr val="bg1"/>
                </a:solidFill>
                <a:latin typeface="Baskerville Old Face" panose="02020602080505020303" pitchFamily="18" charset="0"/>
              </a:rPr>
            </a:br>
            <a:r>
              <a:rPr lang="en-US" sz="1600" b="1" dirty="0" smtClean="0">
                <a:solidFill>
                  <a:schemeClr val="bg1"/>
                </a:solidFill>
                <a:latin typeface="Baskerville Old Face" panose="02020602080505020303" pitchFamily="18" charset="0"/>
                <a:cs typeface="Aharoni" panose="02010803020104030203" pitchFamily="2" charset="-79"/>
              </a:rPr>
              <a:t/>
            </a:r>
            <a:br>
              <a:rPr lang="en-US" sz="1600" b="1" dirty="0" smtClean="0">
                <a:solidFill>
                  <a:schemeClr val="bg1"/>
                </a:solidFill>
                <a:latin typeface="Baskerville Old Face" panose="02020602080505020303" pitchFamily="18" charset="0"/>
                <a:cs typeface="Aharoni" panose="02010803020104030203" pitchFamily="2" charset="-79"/>
              </a:rPr>
            </a:br>
            <a:r>
              <a:rPr lang="en-US" sz="1600" b="1" dirty="0" smtClean="0">
                <a:solidFill>
                  <a:schemeClr val="bg1"/>
                </a:solidFill>
                <a:latin typeface="Baskerville Old Face" panose="02020602080505020303" pitchFamily="18" charset="0"/>
                <a:cs typeface="Aharoni" panose="02010803020104030203" pitchFamily="2" charset="-79"/>
              </a:rPr>
              <a:t/>
            </a:r>
            <a:br>
              <a:rPr lang="en-US" sz="1600" b="1" dirty="0" smtClean="0">
                <a:solidFill>
                  <a:schemeClr val="bg1"/>
                </a:solidFill>
                <a:latin typeface="Baskerville Old Face" panose="02020602080505020303" pitchFamily="18" charset="0"/>
                <a:cs typeface="Aharoni" panose="02010803020104030203" pitchFamily="2" charset="-79"/>
              </a:rPr>
            </a:br>
            <a:endParaRPr lang="en-US" sz="1800" b="1" dirty="0">
              <a:solidFill>
                <a:schemeClr val="bg1"/>
              </a:solidFill>
              <a:latin typeface="Baskerville Old Face" panose="02020602080505020303" pitchFamily="18" charset="0"/>
            </a:endParaRPr>
          </a:p>
        </p:txBody>
      </p:sp>
      <p:sp>
        <p:nvSpPr>
          <p:cNvPr id="6" name="TextBox 5"/>
          <p:cNvSpPr txBox="1"/>
          <p:nvPr/>
        </p:nvSpPr>
        <p:spPr>
          <a:xfrm>
            <a:off x="-3333" y="4923061"/>
            <a:ext cx="9147334" cy="1977464"/>
          </a:xfrm>
          <a:prstGeom prst="rect">
            <a:avLst/>
          </a:prstGeom>
          <a:solidFill>
            <a:schemeClr val="tx1"/>
          </a:solidFill>
        </p:spPr>
        <p:txBody>
          <a:bodyPr wrap="square" rtlCol="0">
            <a:spAutoFit/>
          </a:bodyPr>
          <a:lstStyle/>
          <a:p>
            <a:pPr algn="r"/>
            <a:r>
              <a:rPr lang="en-US" sz="2800" b="1" dirty="0" smtClean="0">
                <a:solidFill>
                  <a:schemeClr val="bg1"/>
                </a:solidFill>
              </a:rPr>
              <a:t>466 +/- </a:t>
            </a:r>
            <a:r>
              <a:rPr lang="en-US" sz="2800" b="1" dirty="0">
                <a:solidFill>
                  <a:schemeClr val="bg1"/>
                </a:solidFill>
              </a:rPr>
              <a:t>Acres, Pivot Irrigated, Rock County, </a:t>
            </a:r>
            <a:r>
              <a:rPr lang="en-US" sz="2800" b="1" dirty="0" smtClean="0">
                <a:solidFill>
                  <a:schemeClr val="bg1"/>
                </a:solidFill>
              </a:rPr>
              <a:t>NE</a:t>
            </a:r>
          </a:p>
          <a:p>
            <a:pPr algn="r"/>
            <a:endParaRPr lang="en-US" sz="1050" b="1" dirty="0">
              <a:solidFill>
                <a:schemeClr val="bg1"/>
              </a:solidFill>
            </a:endParaRPr>
          </a:p>
          <a:p>
            <a:pPr algn="r"/>
            <a:r>
              <a:rPr lang="en-US" sz="2400" dirty="0">
                <a:solidFill>
                  <a:schemeClr val="bg1"/>
                </a:solidFill>
              </a:rPr>
              <a:t>3</a:t>
            </a:r>
            <a:r>
              <a:rPr lang="en-US" sz="2400" dirty="0" smtClean="0">
                <a:solidFill>
                  <a:schemeClr val="bg1"/>
                </a:solidFill>
              </a:rPr>
              <a:t> </a:t>
            </a:r>
            <a:r>
              <a:rPr lang="en-US" sz="2400" dirty="0">
                <a:solidFill>
                  <a:schemeClr val="bg1"/>
                </a:solidFill>
              </a:rPr>
              <a:t>P</a:t>
            </a:r>
            <a:r>
              <a:rPr lang="en-US" sz="2400" dirty="0" smtClean="0">
                <a:solidFill>
                  <a:schemeClr val="bg1"/>
                </a:solidFill>
              </a:rPr>
              <a:t>roductive </a:t>
            </a:r>
            <a:r>
              <a:rPr lang="en-US" sz="2400" dirty="0">
                <a:solidFill>
                  <a:schemeClr val="bg1"/>
                </a:solidFill>
              </a:rPr>
              <a:t>I</a:t>
            </a:r>
            <a:r>
              <a:rPr lang="en-US" sz="2400" dirty="0" smtClean="0">
                <a:solidFill>
                  <a:schemeClr val="bg1"/>
                </a:solidFill>
              </a:rPr>
              <a:t>rrigated Quarters</a:t>
            </a:r>
          </a:p>
          <a:p>
            <a:pPr algn="r"/>
            <a:r>
              <a:rPr lang="en-US" sz="2400" dirty="0">
                <a:solidFill>
                  <a:schemeClr val="bg1"/>
                </a:solidFill>
              </a:rPr>
              <a:t>E</a:t>
            </a:r>
            <a:r>
              <a:rPr lang="en-US" sz="2400" dirty="0" smtClean="0">
                <a:solidFill>
                  <a:schemeClr val="bg1"/>
                </a:solidFill>
              </a:rPr>
              <a:t>xcellent </a:t>
            </a:r>
            <a:r>
              <a:rPr lang="en-US" sz="2400" dirty="0">
                <a:solidFill>
                  <a:schemeClr val="bg1"/>
                </a:solidFill>
              </a:rPr>
              <a:t>R</a:t>
            </a:r>
            <a:r>
              <a:rPr lang="en-US" sz="2400" dirty="0" smtClean="0">
                <a:solidFill>
                  <a:schemeClr val="bg1"/>
                </a:solidFill>
              </a:rPr>
              <a:t>oad </a:t>
            </a:r>
            <a:r>
              <a:rPr lang="en-US" sz="2400" dirty="0">
                <a:solidFill>
                  <a:schemeClr val="bg1"/>
                </a:solidFill>
              </a:rPr>
              <a:t>A</a:t>
            </a:r>
            <a:r>
              <a:rPr lang="en-US" sz="2400" dirty="0" smtClean="0">
                <a:solidFill>
                  <a:schemeClr val="bg1"/>
                </a:solidFill>
              </a:rPr>
              <a:t>ccess</a:t>
            </a:r>
            <a:r>
              <a:rPr lang="en-US" sz="1050" dirty="0"/>
              <a:t>.</a:t>
            </a:r>
            <a:endParaRPr lang="en-US" sz="1050" b="1" dirty="0">
              <a:solidFill>
                <a:schemeClr val="bg1"/>
              </a:solidFill>
            </a:endParaRPr>
          </a:p>
          <a:p>
            <a:pPr algn="r"/>
            <a:r>
              <a:rPr lang="en-US" sz="3600" b="1" dirty="0" smtClean="0">
                <a:solidFill>
                  <a:schemeClr val="bg1"/>
                </a:solidFill>
                <a:cs typeface="Aharoni" panose="02010803020104030203" pitchFamily="2" charset="-79"/>
              </a:rPr>
              <a:t>Rick Foxworthy 402-760-1100</a:t>
            </a:r>
            <a:endParaRPr lang="en-US" sz="3600" dirty="0">
              <a:solidFill>
                <a:schemeClr val="bg1"/>
              </a:solidFill>
            </a:endParaRPr>
          </a:p>
        </p:txBody>
      </p:sp>
      <p:cxnSp>
        <p:nvCxnSpPr>
          <p:cNvPr id="18" name="Straight Connector 4"/>
          <p:cNvCxnSpPr/>
          <p:nvPr/>
        </p:nvCxnSpPr>
        <p:spPr>
          <a:xfrm>
            <a:off x="2677357" y="5566386"/>
            <a:ext cx="0" cy="1094484"/>
          </a:xfrm>
          <a:prstGeom prst="straightConnector1">
            <a:avLst/>
          </a:prstGeom>
          <a:noFill/>
          <a:ln w="28575">
            <a:solidFill>
              <a:srgbClr val="FF0000"/>
            </a:solidFill>
            <a:prstDash val="solid"/>
          </a:ln>
        </p:spPr>
      </p:cxnSp>
      <p:cxnSp>
        <p:nvCxnSpPr>
          <p:cNvPr id="19" name="Straight Connector 3"/>
          <p:cNvCxnSpPr/>
          <p:nvPr/>
        </p:nvCxnSpPr>
        <p:spPr>
          <a:xfrm flipH="1">
            <a:off x="2695275" y="5563127"/>
            <a:ext cx="457200" cy="0"/>
          </a:xfrm>
          <a:prstGeom prst="straightConnector1">
            <a:avLst/>
          </a:prstGeom>
          <a:noFill/>
          <a:ln w="28575">
            <a:solidFill>
              <a:srgbClr val="FF0000"/>
            </a:solidFill>
            <a:prstDash val="solid"/>
          </a:ln>
        </p:spPr>
      </p:cxnSp>
      <p:cxnSp>
        <p:nvCxnSpPr>
          <p:cNvPr id="20" name="Straight Connector 2"/>
          <p:cNvCxnSpPr/>
          <p:nvPr/>
        </p:nvCxnSpPr>
        <p:spPr>
          <a:xfrm flipV="1">
            <a:off x="-1272" y="5126861"/>
            <a:ext cx="1267055" cy="449995"/>
          </a:xfrm>
          <a:prstGeom prst="straightConnector1">
            <a:avLst/>
          </a:prstGeom>
          <a:noFill/>
          <a:ln w="28575">
            <a:solidFill>
              <a:srgbClr val="FF0000"/>
            </a:solidFill>
            <a:prstDash val="solid"/>
          </a:ln>
        </p:spPr>
      </p:cxnSp>
      <p:cxnSp>
        <p:nvCxnSpPr>
          <p:cNvPr id="21" name="Straight Connector 1"/>
          <p:cNvCxnSpPr/>
          <p:nvPr/>
        </p:nvCxnSpPr>
        <p:spPr>
          <a:xfrm flipH="1" flipV="1">
            <a:off x="1265783" y="5137330"/>
            <a:ext cx="1429492" cy="429056"/>
          </a:xfrm>
          <a:prstGeom prst="straightConnector1">
            <a:avLst/>
          </a:prstGeom>
          <a:noFill/>
          <a:ln w="28575">
            <a:solidFill>
              <a:srgbClr val="FF0000"/>
            </a:solidFill>
            <a:prstDash val="solid"/>
          </a:ln>
        </p:spPr>
      </p:cxnSp>
      <p:sp>
        <p:nvSpPr>
          <p:cNvPr id="22" name="TextBox 21"/>
          <p:cNvSpPr txBox="1"/>
          <p:nvPr/>
        </p:nvSpPr>
        <p:spPr>
          <a:xfrm>
            <a:off x="12072" y="5563127"/>
            <a:ext cx="2683204" cy="1169533"/>
          </a:xfrm>
          <a:prstGeom prst="rect">
            <a:avLst/>
          </a:prstGeom>
          <a:noFill/>
        </p:spPr>
        <p:txBody>
          <a:bodyPr wrap="square" lIns="91422" tIns="45711" rIns="91422" bIns="45711" rtlCol="0">
            <a:spAutoFit/>
          </a:bodyPr>
          <a:lstStyle/>
          <a:p>
            <a:pPr algn="ctr"/>
            <a:r>
              <a:rPr lang="en-US" sz="1400" b="1" dirty="0">
                <a:solidFill>
                  <a:schemeClr val="bg1"/>
                </a:solidFill>
                <a:latin typeface="Baskerville Old Face" panose="02020602080505020303" pitchFamily="18" charset="0"/>
                <a:cs typeface="Aharoni" panose="02010803020104030203" pitchFamily="2" charset="-79"/>
              </a:rPr>
              <a:t>Cabin Realty &amp; Ag </a:t>
            </a:r>
            <a:r>
              <a:rPr lang="en-US" sz="1400" b="1" dirty="0" smtClean="0">
                <a:solidFill>
                  <a:schemeClr val="bg1"/>
                </a:solidFill>
                <a:latin typeface="Baskerville Old Face" panose="02020602080505020303" pitchFamily="18" charset="0"/>
                <a:cs typeface="Aharoni" panose="02010803020104030203" pitchFamily="2" charset="-79"/>
              </a:rPr>
              <a:t>Services, Inc.</a:t>
            </a:r>
            <a:endParaRPr lang="en-US" sz="1400" b="1" dirty="0">
              <a:solidFill>
                <a:schemeClr val="bg1"/>
              </a:solidFill>
              <a:latin typeface="Baskerville Old Face" panose="02020602080505020303" pitchFamily="18" charset="0"/>
              <a:cs typeface="Aharoni" panose="02010803020104030203" pitchFamily="2" charset="-79"/>
            </a:endParaRPr>
          </a:p>
          <a:p>
            <a:pPr algn="ctr"/>
            <a:r>
              <a:rPr lang="en-US" sz="1400" dirty="0">
                <a:solidFill>
                  <a:schemeClr val="bg1"/>
                </a:solidFill>
                <a:latin typeface="Baskerville Old Face" panose="02020602080505020303" pitchFamily="18" charset="0"/>
                <a:cs typeface="Aharoni" panose="02010803020104030203" pitchFamily="2" charset="-79"/>
              </a:rPr>
              <a:t>Real Estate Sale &amp; Management</a:t>
            </a:r>
          </a:p>
          <a:p>
            <a:pPr algn="ctr"/>
            <a:r>
              <a:rPr lang="en-US" sz="1400" dirty="0">
                <a:solidFill>
                  <a:schemeClr val="bg1"/>
                </a:solidFill>
                <a:latin typeface="Baskerville Old Face" panose="02020602080505020303" pitchFamily="18" charset="0"/>
                <a:cs typeface="Aharoni" panose="02010803020104030203" pitchFamily="2" charset="-79"/>
              </a:rPr>
              <a:t>Michele </a:t>
            </a:r>
            <a:r>
              <a:rPr lang="en-US" sz="1400" dirty="0" err="1" smtClean="0">
                <a:solidFill>
                  <a:schemeClr val="bg1"/>
                </a:solidFill>
                <a:latin typeface="Baskerville Old Face" panose="02020602080505020303" pitchFamily="18" charset="0"/>
                <a:cs typeface="Aharoni" panose="02010803020104030203" pitchFamily="2" charset="-79"/>
              </a:rPr>
              <a:t>Usasz</a:t>
            </a:r>
            <a:r>
              <a:rPr lang="en-US" sz="1400" dirty="0" smtClean="0">
                <a:solidFill>
                  <a:schemeClr val="bg1"/>
                </a:solidFill>
                <a:latin typeface="Baskerville Old Face" panose="02020602080505020303" pitchFamily="18" charset="0"/>
                <a:cs typeface="Aharoni" panose="02010803020104030203" pitchFamily="2" charset="-79"/>
              </a:rPr>
              <a:t>-Wells, </a:t>
            </a:r>
            <a:r>
              <a:rPr lang="en-US" sz="1400" dirty="0">
                <a:solidFill>
                  <a:schemeClr val="bg1"/>
                </a:solidFill>
                <a:latin typeface="Baskerville Old Face" panose="02020602080505020303" pitchFamily="18" charset="0"/>
                <a:cs typeface="Aharoni" panose="02010803020104030203" pitchFamily="2" charset="-79"/>
              </a:rPr>
              <a:t>Broker</a:t>
            </a:r>
          </a:p>
          <a:p>
            <a:pPr algn="ctr"/>
            <a:r>
              <a:rPr lang="en-US" sz="1400" dirty="0" smtClean="0">
                <a:solidFill>
                  <a:schemeClr val="bg1"/>
                </a:solidFill>
                <a:latin typeface="Baskerville Old Face" panose="02020602080505020303" pitchFamily="18" charset="0"/>
                <a:cs typeface="Aharoni" panose="02010803020104030203" pitchFamily="2" charset="-79"/>
              </a:rPr>
              <a:t>Office</a:t>
            </a:r>
            <a:r>
              <a:rPr lang="en-US" sz="1400" dirty="0">
                <a:solidFill>
                  <a:schemeClr val="bg1"/>
                </a:solidFill>
                <a:latin typeface="Baskerville Old Face" panose="02020602080505020303" pitchFamily="18" charset="0"/>
                <a:cs typeface="Aharoni" panose="02010803020104030203" pitchFamily="2" charset="-79"/>
              </a:rPr>
              <a:t>: 308-346-4425</a:t>
            </a:r>
          </a:p>
          <a:p>
            <a:pPr algn="ctr"/>
            <a:r>
              <a:rPr lang="en-US" sz="1400" b="1" dirty="0">
                <a:solidFill>
                  <a:schemeClr val="bg1"/>
                </a:solidFill>
                <a:latin typeface="Baskerville Old Face" panose="02020602080505020303" pitchFamily="18" charset="0"/>
                <a:cs typeface="Aharoni" panose="02010803020104030203" pitchFamily="2" charset="-79"/>
              </a:rPr>
              <a:t>www. CabinRealtyAgServices.com</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3282710" y="-935296"/>
            <a:ext cx="6698616" cy="5023962"/>
          </a:xfrm>
          <a:prstGeom prst="rect">
            <a:avLst/>
          </a:prstGeom>
        </p:spPr>
      </p:pic>
    </p:spTree>
    <p:extLst>
      <p:ext uri="{BB962C8B-B14F-4D97-AF65-F5344CB8AC3E}">
        <p14:creationId xmlns:p14="http://schemas.microsoft.com/office/powerpoint/2010/main" val="2303710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2229</TotalTime>
  <Words>45</Words>
  <Application>Microsoft Office PowerPoint</Application>
  <PresentationFormat>On-screen Show (4:3)</PresentationFormat>
  <Paragraphs>11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 Price: $315,000.00 Real Estate Taxes: 2015 - $1,419.52 Contact: Colten Marsh - 402.709.7253 Legal Description: A tract of land located in the Southwest Quarter; a tract located in the southwest corner of the Southeast Quarter and part of the South Half of the Southeast Quarter lying west of old HWY 14, ALL in Section 20, Township 25 North, Range 6 West of the 6th P.M., Antelope County, Nebraska.  Location/Description: Approximately one mile south of Neligh on old HWY 14 and west 1/2 mile on 848th Road to subject property marked by Cabin Realty &amp; Ag Services signs.  Comments: This property offers a unique opportunity to obtain a main house and a rental property. The main house is 1,526 sq feet with 3 bedroom, 2 bath, 1/3 basement, and a 2 car attached garage. Rental house is 984 sq feet with 2 bedroom, 1 bath and a 2 car attached garage. This acreage includes many mature trees and a pond making the property appealing to the avid hunter and fisherman . There is a 30 by 60 open front pole shed and fish in the pond! For more information or to see the property give Colten a call!</dc:title>
  <dc:creator>Main</dc:creator>
  <cp:lastModifiedBy>Main</cp:lastModifiedBy>
  <cp:revision>82</cp:revision>
  <cp:lastPrinted>2018-02-27T19:47:29Z</cp:lastPrinted>
  <dcterms:created xsi:type="dcterms:W3CDTF">2016-05-10T18:31:09Z</dcterms:created>
  <dcterms:modified xsi:type="dcterms:W3CDTF">2019-08-06T16:40:27Z</dcterms:modified>
</cp:coreProperties>
</file>