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5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A9D5DAD-18B3-4A55-9691-3C7D966F1D29}" type="datetimeFigureOut">
              <a:rPr lang="en-US" smtClean="0"/>
              <a:t>3/7/2018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839F1FB-27C2-49B4-9AA6-BE5B01A08C5B}"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9D5DAD-18B3-4A55-9691-3C7D966F1D29}" type="datetimeFigureOut">
              <a:rPr lang="en-US" smtClean="0"/>
              <a:t>3/7/2018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9F1FB-27C2-49B4-9AA6-BE5B01A08C5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9D5DAD-18B3-4A55-9691-3C7D966F1D29}" type="datetimeFigureOut">
              <a:rPr lang="en-US" smtClean="0"/>
              <a:t>3/7/2018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9F1FB-27C2-49B4-9AA6-BE5B01A08C5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A9D5DAD-18B3-4A55-9691-3C7D966F1D29}" type="datetimeFigureOut">
              <a:rPr lang="en-US" smtClean="0"/>
              <a:t>3/7/2018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9F1FB-27C2-49B4-9AA6-BE5B01A08C5B}"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A9D5DAD-18B3-4A55-9691-3C7D966F1D29}" type="datetimeFigureOut">
              <a:rPr lang="en-US" smtClean="0"/>
              <a:t>3/7/2018</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839F1FB-27C2-49B4-9AA6-BE5B01A08C5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A9D5DAD-18B3-4A55-9691-3C7D966F1D29}" type="datetimeFigureOut">
              <a:rPr lang="en-US" smtClean="0"/>
              <a:t>3/7/2018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39F1FB-27C2-49B4-9AA6-BE5B01A08C5B}"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A9D5DAD-18B3-4A55-9691-3C7D966F1D29}" type="datetimeFigureOut">
              <a:rPr lang="en-US" smtClean="0"/>
              <a:t>3/7/2018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39F1FB-27C2-49B4-9AA6-BE5B01A08C5B}"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A9D5DAD-18B3-4A55-9691-3C7D966F1D29}" type="datetimeFigureOut">
              <a:rPr lang="en-US" smtClean="0"/>
              <a:t>3/7/2018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39F1FB-27C2-49B4-9AA6-BE5B01A08C5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9D5DAD-18B3-4A55-9691-3C7D966F1D29}" type="datetimeFigureOut">
              <a:rPr lang="en-US" smtClean="0"/>
              <a:t>3/7/2018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39F1FB-27C2-49B4-9AA6-BE5B01A08C5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A9D5DAD-18B3-4A55-9691-3C7D966F1D29}" type="datetimeFigureOut">
              <a:rPr lang="en-US" smtClean="0"/>
              <a:t>3/7/2018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39F1FB-27C2-49B4-9AA6-BE5B01A08C5B}"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A9D5DAD-18B3-4A55-9691-3C7D966F1D29}" type="datetimeFigureOut">
              <a:rPr lang="en-US" smtClean="0"/>
              <a:t>3/7/2018</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839F1FB-27C2-49B4-9AA6-BE5B01A08C5B}"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A9D5DAD-18B3-4A55-9691-3C7D966F1D29}" type="datetimeFigureOut">
              <a:rPr lang="en-US" smtClean="0"/>
              <a:t>3/7/2018</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839F1FB-27C2-49B4-9AA6-BE5B01A08C5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31914" y="76200"/>
            <a:ext cx="1780610" cy="1738981"/>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 y="2971800"/>
            <a:ext cx="4633546" cy="3810000"/>
          </a:xfrm>
          <a:prstGeom prst="rect">
            <a:avLst/>
          </a:prstGeom>
        </p:spPr>
      </p:pic>
      <p:sp>
        <p:nvSpPr>
          <p:cNvPr id="2" name="Title 1"/>
          <p:cNvSpPr>
            <a:spLocks noGrp="1"/>
          </p:cNvSpPr>
          <p:nvPr>
            <p:ph type="ctrTitle"/>
          </p:nvPr>
        </p:nvSpPr>
        <p:spPr>
          <a:xfrm>
            <a:off x="76200" y="1371600"/>
            <a:ext cx="4555714" cy="2209800"/>
          </a:xfrm>
          <a:solidFill>
            <a:srgbClr val="CC0000"/>
          </a:solidFill>
        </p:spPr>
        <p:txBody>
          <a:bodyPr anchor="t">
            <a:noAutofit/>
          </a:bodyPr>
          <a:lstStyle/>
          <a:p>
            <a:r>
              <a:rPr lang="en-US" sz="1400" dirty="0" smtClean="0">
                <a:solidFill>
                  <a:schemeClr val="tx1"/>
                </a:solidFill>
              </a:rPr>
              <a:t>This </a:t>
            </a:r>
            <a:r>
              <a:rPr lang="en-US" sz="1400" dirty="0">
                <a:solidFill>
                  <a:schemeClr val="tx1"/>
                </a:solidFill>
              </a:rPr>
              <a:t>2 bedroom 1 &amp; 1/2 bathroom 1,200 </a:t>
            </a:r>
            <a:r>
              <a:rPr lang="en-US" sz="1400" dirty="0">
                <a:solidFill>
                  <a:schemeClr val="tx1"/>
                </a:solidFill>
              </a:rPr>
              <a:t>sq.ft. house is sitting on recently built concrete basement. The basement is wired and plumbed and with 2 egress windows would be an easy addition to the main level of the house. </a:t>
            </a:r>
            <a:r>
              <a:rPr lang="en-US" sz="1400" dirty="0">
                <a:solidFill>
                  <a:schemeClr val="tx1"/>
                </a:solidFill>
              </a:rPr>
              <a:t>This all electric home is move in ready with many updates and additions already done with potential to customize to your own needs</a:t>
            </a:r>
            <a:r>
              <a:rPr lang="en-US" sz="1400" dirty="0" smtClean="0">
                <a:solidFill>
                  <a:schemeClr val="tx1"/>
                </a:solidFill>
              </a:rPr>
              <a:t>.</a:t>
            </a:r>
            <a:r>
              <a:rPr lang="en-US" sz="1000" dirty="0" smtClean="0">
                <a:solidFill>
                  <a:schemeClr val="tx1"/>
                </a:solidFill>
              </a:rPr>
              <a:t/>
            </a:r>
            <a:br>
              <a:rPr lang="en-US" sz="1000" dirty="0" smtClean="0">
                <a:solidFill>
                  <a:schemeClr val="tx1"/>
                </a:solidFill>
              </a:rPr>
            </a:br>
            <a:r>
              <a:rPr lang="en-US" sz="1600" b="1" dirty="0">
                <a:solidFill>
                  <a:schemeClr val="tx1"/>
                </a:solidFill>
                <a:latin typeface="Baskerville Old Face" panose="02020602080505020303" pitchFamily="18" charset="0"/>
              </a:rPr>
              <a:t>C</a:t>
            </a:r>
            <a:r>
              <a:rPr lang="en-US" sz="1600" b="1" u="sng" dirty="0">
                <a:solidFill>
                  <a:schemeClr val="tx1"/>
                </a:solidFill>
                <a:latin typeface="Baskerville Old Face" panose="02020602080505020303" pitchFamily="18" charset="0"/>
                <a:cs typeface="Aharoni" panose="02010803020104030203" pitchFamily="2" charset="-79"/>
              </a:rPr>
              <a:t>ontact</a:t>
            </a:r>
            <a:r>
              <a:rPr lang="en-US" sz="1600" b="1" dirty="0">
                <a:solidFill>
                  <a:schemeClr val="tx1"/>
                </a:solidFill>
                <a:latin typeface="Baskerville Old Face" panose="02020602080505020303" pitchFamily="18" charset="0"/>
                <a:cs typeface="Aharoni" panose="02010803020104030203" pitchFamily="2" charset="-79"/>
              </a:rPr>
              <a:t>: </a:t>
            </a:r>
            <a:r>
              <a:rPr lang="en-US" sz="2800" b="1" dirty="0">
                <a:solidFill>
                  <a:schemeClr val="tx1"/>
                </a:solidFill>
                <a:latin typeface="Baskerville Old Face" panose="02020602080505020303" pitchFamily="18" charset="0"/>
                <a:cs typeface="Aharoni" panose="02010803020104030203" pitchFamily="2" charset="-79"/>
              </a:rPr>
              <a:t/>
            </a:r>
            <a:br>
              <a:rPr lang="en-US" sz="2800" b="1" dirty="0">
                <a:solidFill>
                  <a:schemeClr val="tx1"/>
                </a:solidFill>
                <a:latin typeface="Baskerville Old Face" panose="02020602080505020303" pitchFamily="18" charset="0"/>
                <a:cs typeface="Aharoni" panose="02010803020104030203" pitchFamily="2" charset="-79"/>
              </a:rPr>
            </a:br>
            <a:r>
              <a:rPr lang="en-US" sz="2800" b="1" dirty="0">
                <a:solidFill>
                  <a:schemeClr val="tx1"/>
                </a:solidFill>
                <a:latin typeface="Baskerville Old Face" panose="02020602080505020303" pitchFamily="18" charset="0"/>
                <a:cs typeface="Aharoni" panose="02010803020104030203" pitchFamily="2" charset="-79"/>
              </a:rPr>
              <a:t>Erik </a:t>
            </a:r>
            <a:r>
              <a:rPr lang="en-US" sz="2800" b="1" dirty="0" err="1">
                <a:solidFill>
                  <a:schemeClr val="tx1"/>
                </a:solidFill>
                <a:latin typeface="Baskerville Old Face" panose="02020602080505020303" pitchFamily="18" charset="0"/>
                <a:cs typeface="Aharoni" panose="02010803020104030203" pitchFamily="2" charset="-79"/>
              </a:rPr>
              <a:t>Schwager</a:t>
            </a:r>
            <a:r>
              <a:rPr lang="en-US" sz="2800" b="1" dirty="0">
                <a:solidFill>
                  <a:schemeClr val="tx1"/>
                </a:solidFill>
                <a:latin typeface="Baskerville Old Face" panose="02020602080505020303" pitchFamily="18" charset="0"/>
                <a:cs typeface="Aharoni" panose="02010803020104030203" pitchFamily="2" charset="-79"/>
              </a:rPr>
              <a:t>: 308-750-0345</a:t>
            </a:r>
            <a:endParaRPr lang="en-US" sz="2800" b="1" dirty="0">
              <a:solidFill>
                <a:schemeClr val="tx1"/>
              </a:solidFill>
              <a:effectLst/>
              <a:latin typeface="Baskerville Old Face" panose="02020602080505020303" pitchFamily="18" charset="0"/>
            </a:endParaRPr>
          </a:p>
        </p:txBody>
      </p:sp>
      <p:cxnSp>
        <p:nvCxnSpPr>
          <p:cNvPr id="18" name="Straight Connector 4"/>
          <p:cNvCxnSpPr/>
          <p:nvPr/>
        </p:nvCxnSpPr>
        <p:spPr>
          <a:xfrm>
            <a:off x="8802205" y="5578605"/>
            <a:ext cx="0" cy="1010778"/>
          </a:xfrm>
          <a:prstGeom prst="straightConnector1">
            <a:avLst/>
          </a:prstGeom>
          <a:noFill/>
          <a:ln w="28575">
            <a:solidFill>
              <a:srgbClr val="FF0000"/>
            </a:solidFill>
            <a:prstDash val="solid"/>
          </a:ln>
        </p:spPr>
      </p:cxnSp>
      <p:cxnSp>
        <p:nvCxnSpPr>
          <p:cNvPr id="19" name="Straight Connector 3"/>
          <p:cNvCxnSpPr/>
          <p:nvPr/>
        </p:nvCxnSpPr>
        <p:spPr>
          <a:xfrm flipH="1">
            <a:off x="8482965" y="5578605"/>
            <a:ext cx="580074" cy="0"/>
          </a:xfrm>
          <a:prstGeom prst="straightConnector1">
            <a:avLst/>
          </a:prstGeom>
          <a:noFill/>
          <a:ln w="28575">
            <a:solidFill>
              <a:srgbClr val="FF0000"/>
            </a:solidFill>
            <a:prstDash val="solid"/>
          </a:ln>
        </p:spPr>
      </p:cxnSp>
      <p:cxnSp>
        <p:nvCxnSpPr>
          <p:cNvPr id="20" name="Straight Connector 2"/>
          <p:cNvCxnSpPr/>
          <p:nvPr/>
        </p:nvCxnSpPr>
        <p:spPr>
          <a:xfrm flipV="1">
            <a:off x="5996735" y="5182367"/>
            <a:ext cx="1170153" cy="415582"/>
          </a:xfrm>
          <a:prstGeom prst="straightConnector1">
            <a:avLst/>
          </a:prstGeom>
          <a:noFill/>
          <a:ln w="28575">
            <a:solidFill>
              <a:srgbClr val="FF0000"/>
            </a:solidFill>
            <a:prstDash val="solid"/>
          </a:ln>
        </p:spPr>
      </p:cxnSp>
      <p:cxnSp>
        <p:nvCxnSpPr>
          <p:cNvPr id="21" name="Straight Connector 1"/>
          <p:cNvCxnSpPr/>
          <p:nvPr/>
        </p:nvCxnSpPr>
        <p:spPr>
          <a:xfrm flipH="1" flipV="1">
            <a:off x="7162800" y="5182366"/>
            <a:ext cx="1320165" cy="396240"/>
          </a:xfrm>
          <a:prstGeom prst="straightConnector1">
            <a:avLst/>
          </a:prstGeom>
          <a:noFill/>
          <a:ln w="28575">
            <a:solidFill>
              <a:srgbClr val="FF0000"/>
            </a:solidFill>
            <a:prstDash val="solid"/>
          </a:ln>
        </p:spPr>
      </p:cxnSp>
      <p:sp>
        <p:nvSpPr>
          <p:cNvPr id="22" name="TextBox 21"/>
          <p:cNvSpPr txBox="1"/>
          <p:nvPr/>
        </p:nvSpPr>
        <p:spPr>
          <a:xfrm>
            <a:off x="5705926" y="5480700"/>
            <a:ext cx="3352800" cy="1346522"/>
          </a:xfrm>
          <a:prstGeom prst="rect">
            <a:avLst/>
          </a:prstGeom>
          <a:noFill/>
        </p:spPr>
        <p:txBody>
          <a:bodyPr wrap="square" rtlCol="0">
            <a:spAutoFit/>
          </a:bodyPr>
          <a:lstStyle/>
          <a:p>
            <a:pPr algn="ctr"/>
            <a:r>
              <a:rPr lang="en-US" sz="1600" b="1" dirty="0" smtClean="0">
                <a:solidFill>
                  <a:srgbClr val="180000"/>
                </a:solidFill>
                <a:latin typeface="Baskerville Old Face" panose="02020602080505020303" pitchFamily="18" charset="0"/>
                <a:cs typeface="Aharoni" panose="02010803020104030203" pitchFamily="2" charset="-79"/>
              </a:rPr>
              <a:t>Cabin Realty &amp; Ag Services</a:t>
            </a:r>
          </a:p>
          <a:p>
            <a:pPr algn="ctr"/>
            <a:r>
              <a:rPr lang="en-US" sz="1300" dirty="0" smtClean="0">
                <a:solidFill>
                  <a:srgbClr val="180000"/>
                </a:solidFill>
                <a:latin typeface="Baskerville Old Face" panose="02020602080505020303" pitchFamily="18" charset="0"/>
                <a:cs typeface="Aharoni" panose="02010803020104030203" pitchFamily="2" charset="-79"/>
              </a:rPr>
              <a:t>Real Estate Sale &amp; Management</a:t>
            </a:r>
          </a:p>
          <a:p>
            <a:pPr algn="ctr"/>
            <a:r>
              <a:rPr lang="en-US" sz="1300" dirty="0" smtClean="0">
                <a:solidFill>
                  <a:srgbClr val="180000"/>
                </a:solidFill>
                <a:latin typeface="Baskerville Old Face" panose="02020602080505020303" pitchFamily="18" charset="0"/>
                <a:cs typeface="Aharoni" panose="02010803020104030203" pitchFamily="2" charset="-79"/>
              </a:rPr>
              <a:t>Michele Usasz, Broker</a:t>
            </a:r>
          </a:p>
          <a:p>
            <a:pPr algn="ctr"/>
            <a:r>
              <a:rPr lang="en-US" sz="1300" dirty="0" smtClean="0">
                <a:solidFill>
                  <a:srgbClr val="180000"/>
                </a:solidFill>
                <a:latin typeface="Baskerville Old Face" panose="02020602080505020303" pitchFamily="18" charset="0"/>
                <a:cs typeface="Aharoni" panose="02010803020104030203" pitchFamily="2" charset="-79"/>
              </a:rPr>
              <a:t>Terry K. Held, Associate Broker</a:t>
            </a:r>
          </a:p>
          <a:p>
            <a:pPr algn="ctr"/>
            <a:r>
              <a:rPr lang="en-US" sz="1300" dirty="0" smtClean="0">
                <a:solidFill>
                  <a:srgbClr val="180000"/>
                </a:solidFill>
                <a:latin typeface="Baskerville Old Face" panose="02020602080505020303" pitchFamily="18" charset="0"/>
                <a:cs typeface="Aharoni" panose="02010803020104030203" pitchFamily="2" charset="-79"/>
              </a:rPr>
              <a:t>Office: 308-346-4425</a:t>
            </a:r>
          </a:p>
          <a:p>
            <a:pPr algn="ctr"/>
            <a:r>
              <a:rPr lang="en-US" sz="1350" b="1" dirty="0" smtClean="0">
                <a:solidFill>
                  <a:srgbClr val="180000"/>
                </a:solidFill>
                <a:latin typeface="Baskerville Old Face" panose="02020602080505020303" pitchFamily="18" charset="0"/>
                <a:cs typeface="Aharoni" panose="02010803020104030203" pitchFamily="2" charset="-79"/>
              </a:rPr>
              <a:t>www. CabinRealtyAgServices.com</a:t>
            </a: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31914" y="1815181"/>
            <a:ext cx="4431125" cy="3340808"/>
          </a:xfrm>
          <a:prstGeom prst="rect">
            <a:avLst/>
          </a:prstGeom>
        </p:spPr>
      </p:pic>
      <p:sp>
        <p:nvSpPr>
          <p:cNvPr id="6" name="TextBox 5"/>
          <p:cNvSpPr txBox="1"/>
          <p:nvPr/>
        </p:nvSpPr>
        <p:spPr>
          <a:xfrm>
            <a:off x="-14654" y="0"/>
            <a:ext cx="4724400" cy="1446550"/>
          </a:xfrm>
          <a:prstGeom prst="rect">
            <a:avLst/>
          </a:prstGeom>
          <a:noFill/>
        </p:spPr>
        <p:txBody>
          <a:bodyPr wrap="square" rtlCol="0">
            <a:spAutoFit/>
          </a:bodyPr>
          <a:lstStyle/>
          <a:p>
            <a:pPr algn="ctr"/>
            <a:r>
              <a:rPr lang="en-US" sz="4400" dirty="0" smtClean="0">
                <a:latin typeface="Arial Black" panose="020B0A04020102020204" pitchFamily="34" charset="0"/>
              </a:rPr>
              <a:t>514 A St. Stapleton, NE</a:t>
            </a:r>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12524" y="76200"/>
            <a:ext cx="2650515" cy="1738980"/>
          </a:xfrm>
          <a:prstGeom prst="rect">
            <a:avLst/>
          </a:prstGeom>
        </p:spPr>
      </p:pic>
    </p:spTree>
    <p:extLst>
      <p:ext uri="{BB962C8B-B14F-4D97-AF65-F5344CB8AC3E}">
        <p14:creationId xmlns:p14="http://schemas.microsoft.com/office/powerpoint/2010/main" val="2303710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458</TotalTime>
  <Words>101</Words>
  <Application>Microsoft Office PowerPoint</Application>
  <PresentationFormat>On-screen Show (4:3)</PresentationFormat>
  <Paragraphs>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Equity</vt:lpstr>
      <vt:lpstr>This 2 bedroom 1 &amp; 1/2 bathroom 1,200 sq.ft. house is sitting on recently built concrete basement. The basement is wired and plumbed and with 2 egress windows would be an easy addition to the main level of the house. This all electric home is move in ready with many updates and additions already done with potential to customize to your own needs. Contact:  Erik Schwager: 308-750-0345</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 Price: $315,000.00 Real Estate Taxes: 2015 - $1,419.52 Contact: Colten Marsh - 402.709.7253 Legal Description: A tract of land located in the Southwest Quarter; a tract located in the southwest corner of the Southeast Quarter and part of the South Half of the Southeast Quarter lying west of old HWY 14, ALL in Section 20, Township 25 North, Range 6 West of the 6th P.M., Antelope County, Nebraska.  Location/Description: Approximately one mile south of Neligh on old HWY 14 and west 1/2 mile on 848th Road to subject property marked by Cabin Realty &amp; Ag Services signs.  Comments: This property offers a unique opportunity to obtain a main house and a rental property. The main house is 1,526 sq feet with 3 bedroom, 2 bath, 1/3 basement, and a 2 car attached garage. Rental house is 984 sq feet with 2 bedroom, 1 bath and a 2 car attached garage. This acreage includes many mature trees and a pond making the property appealing to the avid hunter and fisherman . There is a 30 by 60 open front pole shed and fish in the pond! For more information or to see the property give Colten a call!</dc:title>
  <dc:creator>Main</dc:creator>
  <cp:lastModifiedBy>Main</cp:lastModifiedBy>
  <cp:revision>32</cp:revision>
  <cp:lastPrinted>2018-03-07T20:49:12Z</cp:lastPrinted>
  <dcterms:created xsi:type="dcterms:W3CDTF">2016-05-10T18:31:09Z</dcterms:created>
  <dcterms:modified xsi:type="dcterms:W3CDTF">2018-03-07T21:09:52Z</dcterms:modified>
</cp:coreProperties>
</file>