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A9D5DAD-18B3-4A55-9691-3C7D966F1D29}" type="datetimeFigureOut">
              <a:rPr lang="en-US" smtClean="0"/>
              <a:t>3/7/2018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839F1FB-27C2-49B4-9AA6-BE5B01A08C5B}"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9D5DAD-18B3-4A55-9691-3C7D966F1D29}" type="datetimeFigureOut">
              <a:rPr lang="en-US" smtClean="0"/>
              <a:t>3/7/2018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839F1FB-27C2-49B4-9AA6-BE5B01A08C5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A9D5DAD-18B3-4A55-9691-3C7D966F1D29}"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9D5DAD-18B3-4A55-9691-3C7D966F1D29}" type="datetimeFigureOut">
              <a:rPr lang="en-US" smtClean="0"/>
              <a:t>3/7/2018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39F1FB-27C2-49B4-9AA6-BE5B01A08C5B}"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9D5DAD-18B3-4A55-9691-3C7D966F1D29}" type="datetimeFigureOut">
              <a:rPr lang="en-US" smtClean="0"/>
              <a:t>3/7/2018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D5DAD-18B3-4A55-9691-3C7D966F1D29}" type="datetimeFigureOut">
              <a:rPr lang="en-US" smtClean="0"/>
              <a:t>3/7/2018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3/7/2018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839F1FB-27C2-49B4-9AA6-BE5B01A08C5B}"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A9D5DAD-18B3-4A55-9691-3C7D966F1D29}" type="datetimeFigureOut">
              <a:rPr lang="en-US" smtClean="0"/>
              <a:t>3/7/2018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839F1FB-27C2-49B4-9AA6-BE5B01A08C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31914" y="76200"/>
            <a:ext cx="1780610" cy="173898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2971800"/>
            <a:ext cx="4633546" cy="3810000"/>
          </a:xfrm>
          <a:prstGeom prst="rect">
            <a:avLst/>
          </a:prstGeom>
        </p:spPr>
      </p:pic>
      <p:sp>
        <p:nvSpPr>
          <p:cNvPr id="2" name="Title 1"/>
          <p:cNvSpPr>
            <a:spLocks noGrp="1"/>
          </p:cNvSpPr>
          <p:nvPr>
            <p:ph type="ctrTitle"/>
          </p:nvPr>
        </p:nvSpPr>
        <p:spPr>
          <a:xfrm>
            <a:off x="76200" y="1371600"/>
            <a:ext cx="4555714" cy="2209800"/>
          </a:xfrm>
          <a:solidFill>
            <a:srgbClr val="CC0000"/>
          </a:solidFill>
        </p:spPr>
        <p:txBody>
          <a:bodyPr anchor="t">
            <a:noAutofit/>
          </a:bodyPr>
          <a:lstStyle/>
          <a:p>
            <a:r>
              <a:rPr lang="en-US" sz="1400" dirty="0" smtClean="0">
                <a:solidFill>
                  <a:schemeClr val="tx1"/>
                </a:solidFill>
              </a:rPr>
              <a:t>This </a:t>
            </a:r>
            <a:r>
              <a:rPr lang="en-US" sz="1400" dirty="0">
                <a:solidFill>
                  <a:schemeClr val="tx1"/>
                </a:solidFill>
              </a:rPr>
              <a:t>2 bedroom 1 &amp; 1/2 bathroom 1,200 </a:t>
            </a:r>
            <a:r>
              <a:rPr lang="en-US" sz="1400" dirty="0">
                <a:solidFill>
                  <a:schemeClr val="tx1"/>
                </a:solidFill>
              </a:rPr>
              <a:t>sq.ft. house is sitting on recently built concrete basement. The basement is wired and plumbed and with 2 egress windows would be an easy addition to the main level of the house. </a:t>
            </a:r>
            <a:r>
              <a:rPr lang="en-US" sz="1400" dirty="0">
                <a:solidFill>
                  <a:schemeClr val="tx1"/>
                </a:solidFill>
              </a:rPr>
              <a:t>This all electric home is move in ready with many updates and additions already done with potential to customize to your own needs</a:t>
            </a:r>
            <a:r>
              <a:rPr lang="en-US" sz="1400" dirty="0" smtClean="0">
                <a:solidFill>
                  <a:schemeClr val="tx1"/>
                </a:solidFill>
              </a:rPr>
              <a:t>.</a:t>
            </a:r>
            <a:r>
              <a:rPr lang="en-US" sz="1000" dirty="0" smtClean="0">
                <a:solidFill>
                  <a:schemeClr val="tx1"/>
                </a:solidFill>
              </a:rPr>
              <a:t/>
            </a:r>
            <a:br>
              <a:rPr lang="en-US" sz="1000" dirty="0" smtClean="0">
                <a:solidFill>
                  <a:schemeClr val="tx1"/>
                </a:solidFill>
              </a:rPr>
            </a:br>
            <a:r>
              <a:rPr lang="en-US" sz="1600" b="1" dirty="0">
                <a:solidFill>
                  <a:schemeClr val="tx1"/>
                </a:solidFill>
                <a:latin typeface="Baskerville Old Face" panose="02020602080505020303" pitchFamily="18" charset="0"/>
              </a:rPr>
              <a:t>C</a:t>
            </a:r>
            <a:r>
              <a:rPr lang="en-US" sz="1600" b="1" u="sng" dirty="0">
                <a:solidFill>
                  <a:schemeClr val="tx1"/>
                </a:solidFill>
                <a:latin typeface="Baskerville Old Face" panose="02020602080505020303" pitchFamily="18" charset="0"/>
                <a:cs typeface="Aharoni" panose="02010803020104030203" pitchFamily="2" charset="-79"/>
              </a:rPr>
              <a:t>ontact</a:t>
            </a:r>
            <a:r>
              <a:rPr lang="en-US" sz="1600" b="1" dirty="0">
                <a:solidFill>
                  <a:schemeClr val="tx1"/>
                </a:solidFill>
                <a:latin typeface="Baskerville Old Face" panose="02020602080505020303" pitchFamily="18" charset="0"/>
                <a:cs typeface="Aharoni" panose="02010803020104030203" pitchFamily="2" charset="-79"/>
              </a:rPr>
              <a:t>: </a:t>
            </a:r>
            <a:r>
              <a:rPr lang="en-US" sz="2800" b="1" dirty="0">
                <a:solidFill>
                  <a:schemeClr val="tx1"/>
                </a:solidFill>
                <a:latin typeface="Baskerville Old Face" panose="02020602080505020303" pitchFamily="18" charset="0"/>
                <a:cs typeface="Aharoni" panose="02010803020104030203" pitchFamily="2" charset="-79"/>
              </a:rPr>
              <a:t/>
            </a:r>
            <a:br>
              <a:rPr lang="en-US" sz="2800" b="1" dirty="0">
                <a:solidFill>
                  <a:schemeClr val="tx1"/>
                </a:solidFill>
                <a:latin typeface="Baskerville Old Face" panose="02020602080505020303" pitchFamily="18" charset="0"/>
                <a:cs typeface="Aharoni" panose="02010803020104030203" pitchFamily="2" charset="-79"/>
              </a:rPr>
            </a:br>
            <a:r>
              <a:rPr lang="en-US" sz="2800" b="1" dirty="0">
                <a:solidFill>
                  <a:schemeClr val="tx1"/>
                </a:solidFill>
                <a:latin typeface="Baskerville Old Face" panose="02020602080505020303" pitchFamily="18" charset="0"/>
                <a:cs typeface="Aharoni" panose="02010803020104030203" pitchFamily="2" charset="-79"/>
              </a:rPr>
              <a:t>Erik </a:t>
            </a:r>
            <a:r>
              <a:rPr lang="en-US" sz="2800" b="1" dirty="0" err="1">
                <a:solidFill>
                  <a:schemeClr val="tx1"/>
                </a:solidFill>
                <a:latin typeface="Baskerville Old Face" panose="02020602080505020303" pitchFamily="18" charset="0"/>
                <a:cs typeface="Aharoni" panose="02010803020104030203" pitchFamily="2" charset="-79"/>
              </a:rPr>
              <a:t>Schwager</a:t>
            </a:r>
            <a:r>
              <a:rPr lang="en-US" sz="2800" b="1" dirty="0">
                <a:solidFill>
                  <a:schemeClr val="tx1"/>
                </a:solidFill>
                <a:latin typeface="Baskerville Old Face" panose="02020602080505020303" pitchFamily="18" charset="0"/>
                <a:cs typeface="Aharoni" panose="02010803020104030203" pitchFamily="2" charset="-79"/>
              </a:rPr>
              <a:t>: 308-750-0345</a:t>
            </a:r>
            <a:endParaRPr lang="en-US" sz="2800" b="1" dirty="0">
              <a:solidFill>
                <a:schemeClr val="tx1"/>
              </a:solidFill>
              <a:effectLst/>
              <a:latin typeface="Baskerville Old Face" panose="02020602080505020303" pitchFamily="18" charset="0"/>
            </a:endParaRPr>
          </a:p>
        </p:txBody>
      </p:sp>
      <p:cxnSp>
        <p:nvCxnSpPr>
          <p:cNvPr id="18" name="Straight Connector 4"/>
          <p:cNvCxnSpPr/>
          <p:nvPr/>
        </p:nvCxnSpPr>
        <p:spPr>
          <a:xfrm>
            <a:off x="8802205" y="5578605"/>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8482965" y="5578605"/>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5996735" y="5182367"/>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7162800" y="5182366"/>
            <a:ext cx="1320165" cy="396240"/>
          </a:xfrm>
          <a:prstGeom prst="straightConnector1">
            <a:avLst/>
          </a:prstGeom>
          <a:noFill/>
          <a:ln w="28575">
            <a:solidFill>
              <a:srgbClr val="FF0000"/>
            </a:solidFill>
            <a:prstDash val="solid"/>
          </a:ln>
        </p:spPr>
      </p:cxnSp>
      <p:sp>
        <p:nvSpPr>
          <p:cNvPr id="22" name="TextBox 21"/>
          <p:cNvSpPr txBox="1"/>
          <p:nvPr/>
        </p:nvSpPr>
        <p:spPr>
          <a:xfrm>
            <a:off x="5705926" y="5480700"/>
            <a:ext cx="3352800" cy="1346522"/>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0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0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0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0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31914" y="1815181"/>
            <a:ext cx="4431125" cy="3340808"/>
          </a:xfrm>
          <a:prstGeom prst="rect">
            <a:avLst/>
          </a:prstGeom>
        </p:spPr>
      </p:pic>
      <p:sp>
        <p:nvSpPr>
          <p:cNvPr id="6" name="TextBox 5"/>
          <p:cNvSpPr txBox="1"/>
          <p:nvPr/>
        </p:nvSpPr>
        <p:spPr>
          <a:xfrm>
            <a:off x="-14654" y="0"/>
            <a:ext cx="4724400" cy="1446550"/>
          </a:xfrm>
          <a:prstGeom prst="rect">
            <a:avLst/>
          </a:prstGeom>
          <a:noFill/>
        </p:spPr>
        <p:txBody>
          <a:bodyPr wrap="square" rtlCol="0">
            <a:spAutoFit/>
          </a:bodyPr>
          <a:lstStyle/>
          <a:p>
            <a:pPr algn="ctr"/>
            <a:r>
              <a:rPr lang="en-US" sz="4400" dirty="0" smtClean="0">
                <a:latin typeface="Arial Black" panose="020B0A04020102020204" pitchFamily="34" charset="0"/>
              </a:rPr>
              <a:t>514 A St. Stapleton, NE</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2524" y="76200"/>
            <a:ext cx="2650515" cy="1738980"/>
          </a:xfrm>
          <a:prstGeom prst="rect">
            <a:avLst/>
          </a:prstGeom>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458</TotalTime>
  <Words>101</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Equity</vt:lpstr>
      <vt:lpstr>This 2 bedroom 1 &amp; 1/2 bathroom 1,200 sq.ft. house is sitting on recently built concrete basement. The basement is wired and plumbed and with 2 egress windows would be an easy addition to the main level of the house. This all electric home is move in ready with many updates and additions already done with potential to customize to your own needs. Contact:  Erik Schwager: 308-750-0345</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32</cp:revision>
  <cp:lastPrinted>2018-03-07T20:49:12Z</cp:lastPrinted>
  <dcterms:created xsi:type="dcterms:W3CDTF">2016-05-10T18:31:09Z</dcterms:created>
  <dcterms:modified xsi:type="dcterms:W3CDTF">2018-03-07T21:09:52Z</dcterms:modified>
</cp:coreProperties>
</file>