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
  </p:notesMasterIdLst>
  <p:handoutMasterIdLst>
    <p:handoutMasterId r:id="rId5"/>
  </p:handoutMasterIdLst>
  <p:sldIdLst>
    <p:sldId id="257"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040"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852F4B4A-E307-47E1-839B-29F1B8175CE0}" type="datetimeFigureOut">
              <a:rPr lang="en-US" smtClean="0"/>
              <a:pPr/>
              <a:t>8/16/2018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D282FD4B-2110-4CA1-A54C-09B9C2E10B39}" type="slidenum">
              <a:rPr lang="en-US" smtClean="0"/>
              <a:pPr/>
              <a:t>‹#›</a:t>
            </a:fld>
            <a:endParaRPr lang="en-US"/>
          </a:p>
        </p:txBody>
      </p:sp>
    </p:spTree>
    <p:extLst>
      <p:ext uri="{BB962C8B-B14F-4D97-AF65-F5344CB8AC3E}">
        <p14:creationId xmlns:p14="http://schemas.microsoft.com/office/powerpoint/2010/main" val="42197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FD6FDD18-DE22-4C8A-AD4A-80E4D221ED62}" type="datetimeFigureOut">
              <a:rPr lang="en-US" smtClean="0"/>
              <a:pPr/>
              <a:t>8/16/2018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DBA6C2E0-B7F0-4AB2-8A87-0FCC1A736427}" type="slidenum">
              <a:rPr lang="en-US" smtClean="0"/>
              <a:pPr/>
              <a:t>‹#›</a:t>
            </a:fld>
            <a:endParaRPr lang="en-US"/>
          </a:p>
        </p:txBody>
      </p:sp>
    </p:spTree>
    <p:extLst>
      <p:ext uri="{BB962C8B-B14F-4D97-AF65-F5344CB8AC3E}">
        <p14:creationId xmlns:p14="http://schemas.microsoft.com/office/powerpoint/2010/main" val="348283445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A6C2E0-B7F0-4AB2-8A87-0FCC1A73642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Rectang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Rectangle 3"/>
          <p:cNvSpPr>
            <a:spLocks noGrp="1"/>
          </p:cNvSpPr>
          <p:nvPr>
            <p:ph type="dt" sz="half" idx="10"/>
          </p:nvPr>
        </p:nvSpPr>
        <p:spPr/>
        <p:txBody>
          <a:bodyPr/>
          <a:lstStyle/>
          <a:p>
            <a:fld id="{FC90DA51-C2E5-408A-8504-0C83EDDEDAF4}" type="datetimeFigureOut">
              <a:rPr lang="en-US" smtClean="0"/>
              <a:pPr/>
              <a:t>8/16/2018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dt" sz="half" idx="10"/>
          </p:nvPr>
        </p:nvSpPr>
        <p:spPr/>
        <p:txBody>
          <a:bodyPr/>
          <a:lstStyle/>
          <a:p>
            <a:fld id="{FC90DA51-C2E5-408A-8504-0C83EDDEDAF4}" type="datetimeFigureOut">
              <a:rPr lang="en-US" smtClean="0"/>
              <a:pPr/>
              <a:t>8/16/2018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Rectangl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Rectangle 3"/>
          <p:cNvSpPr>
            <a:spLocks noGrp="1"/>
          </p:cNvSpPr>
          <p:nvPr>
            <p:ph type="dt" sz="half" idx="10"/>
          </p:nvPr>
        </p:nvSpPr>
        <p:spPr/>
        <p:txBody>
          <a:bodyPr/>
          <a:lstStyle/>
          <a:p>
            <a:fld id="{FC90DA51-C2E5-408A-8504-0C83EDDEDAF4}" type="datetimeFigureOut">
              <a:rPr lang="en-US" smtClean="0"/>
              <a:pPr/>
              <a:t>8/16/2018</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FC90DA51-C2E5-408A-8504-0C83EDDEDAF4}" type="datetimeFigureOut">
              <a:rPr lang="en-US" smtClean="0"/>
              <a:pPr/>
              <a:t>8/16/2018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FC90DA51-C2E5-408A-8504-0C83EDDEDAF4}" type="datetimeFigureOut">
              <a:rPr lang="en-US" smtClean="0"/>
              <a:pPr/>
              <a:t>8/16/2018</a:t>
            </a:fld>
            <a:endParaRPr lang="en-US"/>
          </a:p>
        </p:txBody>
      </p:sp>
      <p:sp>
        <p:nvSpPr>
          <p:cNvPr id="8" name="Rectangle 7"/>
          <p:cNvSpPr>
            <a:spLocks noGrp="1"/>
          </p:cNvSpPr>
          <p:nvPr>
            <p:ph type="ftr" sz="quarter" idx="11"/>
          </p:nvPr>
        </p:nvSpPr>
        <p:spPr/>
        <p:txBody>
          <a:bodyPr/>
          <a:lstStyle/>
          <a:p>
            <a:endParaRPr lang="en-US"/>
          </a:p>
        </p:txBody>
      </p:sp>
      <p:sp>
        <p:nvSpPr>
          <p:cNvPr id="9" name="Rectangle 8"/>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dt" sz="half" idx="10"/>
          </p:nvPr>
        </p:nvSpPr>
        <p:spPr/>
        <p:txBody>
          <a:bodyPr/>
          <a:lstStyle/>
          <a:p>
            <a:fld id="{FC90DA51-C2E5-408A-8504-0C83EDDEDAF4}" type="datetimeFigureOut">
              <a:rPr lang="en-US" smtClean="0"/>
              <a:pPr/>
              <a:t>8/16/2018</a:t>
            </a:fld>
            <a:endParaRPr lang="en-US"/>
          </a:p>
        </p:txBody>
      </p:sp>
      <p:sp>
        <p:nvSpPr>
          <p:cNvPr id="4" name="Rectangle 3"/>
          <p:cNvSpPr>
            <a:spLocks noGrp="1"/>
          </p:cNvSpPr>
          <p:nvPr>
            <p:ph type="ftr" sz="quarter" idx="11"/>
          </p:nvPr>
        </p:nvSpPr>
        <p:spPr/>
        <p:txBody>
          <a:bodyPr/>
          <a:lstStyle/>
          <a:p>
            <a:endParaRPr lang="en-US"/>
          </a:p>
        </p:txBody>
      </p:sp>
      <p:sp>
        <p:nvSpPr>
          <p:cNvPr id="5" name="Rectangle 4"/>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rtificat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533400" y="3619500"/>
            <a:ext cx="7848600" cy="838200"/>
          </a:xfrm>
        </p:spPr>
        <p:txBody>
          <a:bodyPr anchor="b" anchorCtr="0">
            <a:noAutofit/>
          </a:bodyPr>
          <a:lstStyle>
            <a:lvl1pPr marL="0" indent="0" algn="l">
              <a:spcBef>
                <a:spcPts val="0"/>
              </a:spcBef>
              <a:buFontTx/>
              <a:buNone/>
              <a:defRPr sz="4800" kern="1200" cap="all" baseline="0">
                <a:solidFill>
                  <a:schemeClr val="tx1"/>
                </a:solidFill>
                <a:effectLst>
                  <a:outerShdw blurRad="94454" dist="50800" dir="2700000" algn="tl" rotWithShape="0">
                    <a:srgbClr val="000000">
                      <a:alpha val="36000"/>
                    </a:srgbClr>
                  </a:outerShdw>
                </a:effectLst>
                <a:latin typeface="+mj-lt"/>
                <a:ea typeface="+mj-ea"/>
                <a:cs typeface="+mj-cs"/>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7" name="Text Placeholder 6"/>
          <p:cNvSpPr>
            <a:spLocks noGrp="1"/>
          </p:cNvSpPr>
          <p:nvPr>
            <p:ph type="body" sz="quarter" idx="13"/>
          </p:nvPr>
        </p:nvSpPr>
        <p:spPr>
          <a:xfrm>
            <a:off x="990600" y="4343400"/>
            <a:ext cx="7391400" cy="914400"/>
          </a:xfrm>
        </p:spPr>
        <p:txBody>
          <a:bodyPr>
            <a:noAutofit/>
          </a:bodyPr>
          <a:lstStyle>
            <a:lvl1pPr>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8" name="Text Placeholder 7"/>
          <p:cNvSpPr>
            <a:spLocks noGrp="1"/>
          </p:cNvSpPr>
          <p:nvPr>
            <p:ph type="body" sz="quarter" idx="14"/>
          </p:nvPr>
        </p:nvSpPr>
        <p:spPr>
          <a:xfrm>
            <a:off x="990600" y="1476375"/>
            <a:ext cx="5410200" cy="352425"/>
          </a:xfrm>
        </p:spPr>
        <p:txBody>
          <a:bodyPr anchor="b" anchorCtr="0"/>
          <a:lstStyle>
            <a:lvl1pPr>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Text Placeholder 8"/>
          <p:cNvSpPr>
            <a:spLocks noGrp="1"/>
          </p:cNvSpPr>
          <p:nvPr>
            <p:ph type="body" sz="quarter" idx="15"/>
          </p:nvPr>
        </p:nvSpPr>
        <p:spPr>
          <a:xfrm>
            <a:off x="990600" y="5819777"/>
            <a:ext cx="7391400" cy="304799"/>
          </a:xfrm>
        </p:spPr>
        <p:txBody>
          <a:bodyPr>
            <a:noAutofit/>
          </a:bodyPr>
          <a:lstStyle>
            <a:lvl1pPr>
              <a:buFontTx/>
              <a:buNone/>
              <a:defRPr sz="12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12" name="Rectangle 1"/>
          <p:cNvSpPr>
            <a:spLocks noGrp="1"/>
          </p:cNvSpPr>
          <p:nvPr>
            <p:ph type="title"/>
          </p:nvPr>
        </p:nvSpPr>
        <p:spPr>
          <a:xfrm>
            <a:off x="990600" y="609599"/>
            <a:ext cx="8153400" cy="989013"/>
          </a:xfrm>
        </p:spPr>
        <p:txBody>
          <a:bodyPr anchor="ctr" anchorCtr="0">
            <a:normAutofit/>
          </a:bodyPr>
          <a:lstStyle>
            <a:lvl1pPr algn="l">
              <a:defRPr sz="4400">
                <a:solidFill>
                  <a:schemeClr val="tx1"/>
                </a:solidFill>
                <a:latin typeface="+mn-lt"/>
              </a:defRPr>
            </a:lvl1pPr>
          </a:lstStyle>
          <a:p>
            <a:r>
              <a:rPr lang="en-US" smtClean="0"/>
              <a:t>Click to edit Master title style</a:t>
            </a:r>
            <a:endParaRPr lang="en-US" dirty="0"/>
          </a:p>
        </p:txBody>
      </p:sp>
      <p:cxnSp>
        <p:nvCxnSpPr>
          <p:cNvPr id="11" name="Straight Connector 10"/>
          <p:cNvCxnSpPr/>
          <p:nvPr userDrawn="1"/>
        </p:nvCxnSpPr>
        <p:spPr>
          <a:xfrm>
            <a:off x="1047750" y="5808662"/>
            <a:ext cx="5334000" cy="1588"/>
          </a:xfrm>
          <a:prstGeom prst="line">
            <a:avLst/>
          </a:prstGeom>
          <a:noFill/>
          <a:ln w="6350" cap="rnd" cmpd="sng" algn="ctr">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FC90DA51-C2E5-408A-8504-0C83EDDEDAF4}" type="datetimeFigureOut">
              <a:rPr lang="en-US" smtClean="0"/>
              <a:pPr/>
              <a:t>8/16/2018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Rectangl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Rectangl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FC90DA51-C2E5-408A-8504-0C83EDDEDAF4}" type="datetimeFigureOut">
              <a:rPr lang="en-US" smtClean="0"/>
              <a:pPr/>
              <a:t>8/16/2018</a:t>
            </a:fld>
            <a:endParaRPr lang="en-US"/>
          </a:p>
        </p:txBody>
      </p:sp>
      <p:sp>
        <p:nvSpPr>
          <p:cNvPr id="6" name="Rectangle 5"/>
          <p:cNvSpPr>
            <a:spLocks noGrp="1"/>
          </p:cNvSpPr>
          <p:nvPr>
            <p:ph type="ftr" sz="quarter" idx="11"/>
          </p:nvPr>
        </p:nvSpPr>
        <p:spPr/>
        <p:txBody>
          <a:bodyPr/>
          <a:lstStyle/>
          <a:p>
            <a:endParaRPr lang="en-US"/>
          </a:p>
        </p:txBody>
      </p:sp>
      <p:sp>
        <p:nvSpPr>
          <p:cNvPr id="7" name="Rectangle 6"/>
          <p:cNvSpPr>
            <a:spLocks noGrp="1"/>
          </p:cNvSpPr>
          <p:nvPr>
            <p:ph type="sldNum" sz="quarter" idx="12"/>
          </p:nvPr>
        </p:nvSpPr>
        <p:spPr/>
        <p:txBody>
          <a:bodyPr/>
          <a:lstStyle/>
          <a:p>
            <a:fld id="{AD828CE7-68F5-41DF-B820-82E57A4254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gs>
            <a:gs pos="35000">
              <a:schemeClr val="bg1"/>
            </a:gs>
            <a:gs pos="100000">
              <a:schemeClr val="accent5"/>
            </a:gs>
          </a:gsLst>
          <a:lin ang="16200000" scaled="0"/>
          <a:tileRect/>
        </a:gradFill>
        <a:effectLst/>
      </p:bgPr>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12" name="clouds.png"/>
            <p:cNvPicPr>
              <a:picLocks noChangeAspect="1"/>
            </p:cNvPicPr>
            <p:nvPr/>
          </p:nvPicPr>
          <p:blipFill>
            <a:blip r:embed="rId11">
              <a:duotone>
                <a:schemeClr val="accent5"/>
                <a:srgbClr val="FFFFFF"/>
              </a:duotone>
            </a:blip>
            <a:srcRect b="6067"/>
            <a:stretch>
              <a:fillRect/>
            </a:stretch>
          </p:blipFill>
          <p:spPr>
            <a:xfrm>
              <a:off x="0" y="0"/>
              <a:ext cx="9144000" cy="6858000"/>
            </a:xfrm>
            <a:prstGeom prst="rect">
              <a:avLst/>
            </a:prstGeom>
            <a:noFill/>
            <a:ln>
              <a:noFill/>
            </a:ln>
          </p:spPr>
        </p:pic>
        <p:sp>
          <p:nvSpPr>
            <p:cNvPr id="8" name="Rectangle 7"/>
            <p:cNvSpPr/>
            <p:nvPr userDrawn="1"/>
          </p:nvSpPr>
          <p:spPr>
            <a:xfrm>
              <a:off x="0" y="0"/>
              <a:ext cx="9144000" cy="6858000"/>
            </a:xfrm>
            <a:prstGeom prst="rect">
              <a:avLst/>
            </a:prstGeom>
            <a:noFill/>
            <a:ln w="12700" cap="rnd" cmpd="sng" algn="ctr">
              <a:gradFill>
                <a:gsLst>
                  <a:gs pos="0">
                    <a:schemeClr val="accent5"/>
                  </a:gs>
                  <a:gs pos="67000">
                    <a:schemeClr val="bg1"/>
                  </a:gs>
                  <a:gs pos="100000">
                    <a:schemeClr val="accent3"/>
                  </a:gs>
                </a:gsLst>
                <a:lin ang="5400000" scaled="1"/>
              </a:gra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286500"/>
            <a:ext cx="2133600" cy="365125"/>
          </a:xfrm>
          <a:prstGeom prst="rect">
            <a:avLst/>
          </a:prstGeom>
        </p:spPr>
        <p:txBody>
          <a:bodyPr vert="horz" rtlCol="0" anchor="ctr"/>
          <a:lstStyle>
            <a:lvl1pPr algn="l">
              <a:defRPr sz="1200">
                <a:solidFill>
                  <a:schemeClr val="tx1">
                    <a:tint val="75000"/>
                  </a:schemeClr>
                </a:solidFill>
              </a:defRPr>
            </a:lvl1pPr>
          </a:lstStyle>
          <a:p>
            <a:fld id="{FC90DA51-C2E5-408A-8504-0C83EDDEDAF4}" type="datetimeFigureOut">
              <a:rPr lang="en-US" smtClean="0"/>
              <a:pPr/>
              <a:t>8/16/2018</a:t>
            </a:fld>
            <a:endParaRPr lang="en-US"/>
          </a:p>
        </p:txBody>
      </p:sp>
      <p:sp>
        <p:nvSpPr>
          <p:cNvPr id="5" name="Footer Placeholder 4"/>
          <p:cNvSpPr>
            <a:spLocks noGrp="1"/>
          </p:cNvSpPr>
          <p:nvPr>
            <p:ph type="ftr" sz="quarter" idx="3"/>
          </p:nvPr>
        </p:nvSpPr>
        <p:spPr>
          <a:xfrm>
            <a:off x="3124200" y="6286500"/>
            <a:ext cx="2895600" cy="365125"/>
          </a:xfrm>
          <a:prstGeom prst="rect">
            <a:avLst/>
          </a:prstGeom>
        </p:spPr>
        <p:txBody>
          <a:bodyPr vert="horz"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286500"/>
            <a:ext cx="2133600" cy="365125"/>
          </a:xfrm>
          <a:prstGeom prst="rect">
            <a:avLst/>
          </a:prstGeom>
        </p:spPr>
        <p:txBody>
          <a:bodyPr vert="horz" rtlCol="0" anchor="ctr"/>
          <a:lstStyle>
            <a:lvl1pPr algn="r">
              <a:defRPr sz="1200">
                <a:solidFill>
                  <a:schemeClr val="tx1">
                    <a:tint val="75000"/>
                  </a:schemeClr>
                </a:solidFill>
              </a:defRPr>
            </a:lvl1pPr>
          </a:lstStyle>
          <a:p>
            <a:fld id="{AD828CE7-68F5-41DF-B820-82E57A4254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1" latinLnBrk="0" hangingPunct="1">
        <a:spcBef>
          <a:spcPct val="0"/>
        </a:spcBef>
        <a:buNone/>
        <a:defRPr sz="4400" kern="1200">
          <a:solidFill>
            <a:schemeClr val="tx1"/>
          </a:solidFill>
          <a:latin typeface="+mj-lt"/>
          <a:ea typeface="+mj-ea"/>
          <a:cs typeface="+mj-cs"/>
        </a:defRPr>
      </a:lvl1pPr>
    </p:titleStyle>
    <p:bodyStyle>
      <a:lvl1pPr marL="342900" indent="-342900" algn="l"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697500" y="0"/>
            <a:ext cx="5410200" cy="3552825"/>
          </a:xfrm>
        </p:spPr>
        <p:txBody>
          <a:bodyPr>
            <a:noAutofit/>
          </a:bodyPr>
          <a:lstStyle/>
          <a:p>
            <a:pPr algn="ctr"/>
            <a:endParaRPr lang="en-US" dirty="0" smtClean="0"/>
          </a:p>
          <a:p>
            <a:pPr algn="ctr"/>
            <a:r>
              <a:rPr lang="en-US" sz="4000" dirty="0" smtClean="0">
                <a:solidFill>
                  <a:schemeClr val="bg1"/>
                </a:solidFill>
                <a:effectLst>
                  <a:outerShdw blurRad="38100" dist="38100" dir="2700000" algn="tl">
                    <a:srgbClr val="000000">
                      <a:alpha val="43137"/>
                    </a:srgbClr>
                  </a:outerShdw>
                </a:effectLst>
              </a:rPr>
              <a:t>Major Price </a:t>
            </a:r>
            <a:r>
              <a:rPr lang="en-US" sz="4000" smtClean="0">
                <a:solidFill>
                  <a:schemeClr val="bg1"/>
                </a:solidFill>
                <a:effectLst>
                  <a:outerShdw blurRad="38100" dist="38100" dir="2700000" algn="tl">
                    <a:srgbClr val="000000">
                      <a:alpha val="43137"/>
                    </a:srgbClr>
                  </a:outerShdw>
                </a:effectLst>
              </a:rPr>
              <a:t>Reduction</a:t>
            </a:r>
            <a:r>
              <a:rPr lang="en-US" sz="4000" smtClean="0">
                <a:solidFill>
                  <a:schemeClr val="bg1"/>
                </a:solidFill>
                <a:effectLst>
                  <a:outerShdw blurRad="38100" dist="38100" dir="2700000" algn="tl">
                    <a:srgbClr val="000000">
                      <a:alpha val="43137"/>
                    </a:srgbClr>
                  </a:outerShdw>
                </a:effectLst>
              </a:rPr>
              <a:t>!!!</a:t>
            </a:r>
            <a:endParaRPr lang="en-US" sz="4000" dirty="0" smtClean="0">
              <a:solidFill>
                <a:schemeClr val="bg1"/>
              </a:solidFill>
              <a:effectLst>
                <a:outerShdw blurRad="38100" dist="38100" dir="2700000" algn="tl">
                  <a:srgbClr val="000000">
                    <a:alpha val="43137"/>
                  </a:srgbClr>
                </a:outerShdw>
              </a:effectLst>
            </a:endParaRPr>
          </a:p>
          <a:p>
            <a:pPr algn="ctr"/>
            <a:r>
              <a:rPr lang="en-US" dirty="0" smtClean="0"/>
              <a:t>This </a:t>
            </a:r>
            <a:r>
              <a:rPr lang="en-US" dirty="0"/>
              <a:t>acreage offers both town and country living. Being located on the southwest corner of Ericson it offers such amenities as city water, city sewer, and trash removal. With the acres attached to the unit livestock capabilities are possible with steel corrals, out buildings, and 2 watering hydrants located in the pens. This multi story residence has lots of </a:t>
            </a:r>
            <a:r>
              <a:rPr lang="en-US" dirty="0" smtClean="0"/>
              <a:t>room </a:t>
            </a:r>
            <a:r>
              <a:rPr lang="en-US" dirty="0"/>
              <a:t>available to match your lifestyle needs. This is an all electric household</a:t>
            </a:r>
            <a:r>
              <a:rPr lang="en-US" dirty="0" smtClean="0"/>
              <a:t>.</a:t>
            </a:r>
          </a:p>
          <a:p>
            <a:pPr algn="ctr"/>
            <a:r>
              <a:rPr lang="en-US" sz="2000" b="1" dirty="0" smtClean="0"/>
              <a:t>    </a:t>
            </a:r>
            <a:r>
              <a:rPr lang="en-US" sz="2400" b="1" dirty="0" smtClean="0"/>
              <a:t>Erik </a:t>
            </a:r>
            <a:r>
              <a:rPr lang="en-US" sz="2400" b="1" dirty="0" err="1" smtClean="0"/>
              <a:t>Schwager</a:t>
            </a:r>
            <a:r>
              <a:rPr lang="en-US" sz="2400" b="1" dirty="0" smtClean="0"/>
              <a:t> 308.750.0345</a:t>
            </a:r>
            <a:endParaRPr lang="en-US" sz="2400" b="1" dirty="0"/>
          </a:p>
          <a:p>
            <a:pPr algn="ctr"/>
            <a:r>
              <a:rPr lang="en-US" dirty="0" smtClean="0"/>
              <a:t>  </a:t>
            </a:r>
            <a:r>
              <a:rPr lang="en-US" sz="1200" dirty="0" smtClean="0"/>
              <a:t>  </a:t>
            </a:r>
            <a:endParaRPr lang="en-US" dirty="0"/>
          </a:p>
        </p:txBody>
      </p:sp>
      <p:sp>
        <p:nvSpPr>
          <p:cNvPr id="6" name="Title 5"/>
          <p:cNvSpPr>
            <a:spLocks noGrp="1"/>
          </p:cNvSpPr>
          <p:nvPr>
            <p:ph type="title"/>
          </p:nvPr>
        </p:nvSpPr>
        <p:spPr>
          <a:xfrm>
            <a:off x="-76200" y="2571750"/>
            <a:ext cx="4267200" cy="1647825"/>
          </a:xfrm>
        </p:spPr>
        <p:txBody>
          <a:bodyPr>
            <a:noAutofit/>
          </a:bodyPr>
          <a:lstStyle/>
          <a:p>
            <a:pPr algn="ctr"/>
            <a:r>
              <a:rPr lang="en-US" sz="4000" dirty="0" smtClean="0"/>
              <a:t>523 Chesapeake St.</a:t>
            </a:r>
            <a:br>
              <a:rPr lang="en-US" sz="4000" dirty="0" smtClean="0"/>
            </a:br>
            <a:r>
              <a:rPr lang="en-US" sz="4000" dirty="0" smtClean="0"/>
              <a:t>Ericson, NE</a:t>
            </a: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483702"/>
            <a:ext cx="2362200" cy="139334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4266914"/>
            <a:ext cx="3078375" cy="230878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3257296"/>
            <a:ext cx="2819400" cy="201923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8575"/>
            <a:ext cx="3657600" cy="2743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4025345"/>
            <a:ext cx="2438400" cy="266992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016418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1329772-3BEE-4BBB-9876-220F377B5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Words>
  <Application>Microsoft Office PowerPoint</Application>
  <PresentationFormat>On-screen Show (4:3)</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10164189</vt:lpstr>
      <vt:lpstr>523 Chesapeake St. Ericson, 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2018-01-30T22:01:02Z</dcterms:created>
  <dcterms:modified xsi:type="dcterms:W3CDTF">2018-08-16T23:10:20Z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TC101641899990</vt:lpwstr>
  </property>
</Properties>
</file>