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4"/>
  </p:notesMasterIdLst>
  <p:handoutMasterIdLst>
    <p:handoutMasterId r:id="rId5"/>
  </p:handoutMasterIdLst>
  <p:sldIdLst>
    <p:sldId id="257" r:id="rId3"/>
  </p:sldIdLst>
  <p:sldSz cx="9144000" cy="6858000" type="screen4x3"/>
  <p:notesSz cx="7004050" cy="92900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5088" cy="464503"/>
          </a:xfrm>
          <a:prstGeom prst="rect">
            <a:avLst/>
          </a:prstGeom>
        </p:spPr>
        <p:txBody>
          <a:bodyPr vert="horz" lIns="93097" tIns="46550" rIns="93097" bIns="4655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67341" y="0"/>
            <a:ext cx="3035088" cy="464503"/>
          </a:xfrm>
          <a:prstGeom prst="rect">
            <a:avLst/>
          </a:prstGeom>
        </p:spPr>
        <p:txBody>
          <a:bodyPr vert="horz" lIns="93097" tIns="46550" rIns="93097" bIns="46550" rtlCol="0"/>
          <a:lstStyle>
            <a:lvl1pPr algn="r">
              <a:defRPr sz="1200"/>
            </a:lvl1pPr>
          </a:lstStyle>
          <a:p>
            <a:fld id="{852F4B4A-E307-47E1-839B-29F1B8175CE0}" type="datetimeFigureOut">
              <a:rPr lang="en-US" smtClean="0"/>
              <a:pPr/>
              <a:t>10/31/2019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3935"/>
            <a:ext cx="3035088" cy="464503"/>
          </a:xfrm>
          <a:prstGeom prst="rect">
            <a:avLst/>
          </a:prstGeom>
        </p:spPr>
        <p:txBody>
          <a:bodyPr vert="horz" lIns="93097" tIns="46550" rIns="93097" bIns="4655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67341" y="8823935"/>
            <a:ext cx="3035088" cy="464503"/>
          </a:xfrm>
          <a:prstGeom prst="rect">
            <a:avLst/>
          </a:prstGeom>
        </p:spPr>
        <p:txBody>
          <a:bodyPr vert="horz" lIns="93097" tIns="46550" rIns="93097" bIns="46550" rtlCol="0" anchor="b"/>
          <a:lstStyle>
            <a:lvl1pPr algn="r">
              <a:defRPr sz="1200"/>
            </a:lvl1pPr>
          </a:lstStyle>
          <a:p>
            <a:fld id="{D282FD4B-2110-4CA1-A54C-09B9C2E10B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724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5088" cy="464503"/>
          </a:xfrm>
          <a:prstGeom prst="rect">
            <a:avLst/>
          </a:prstGeom>
        </p:spPr>
        <p:txBody>
          <a:bodyPr vert="horz" lIns="93097" tIns="46550" rIns="93097" bIns="4655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67341" y="0"/>
            <a:ext cx="3035088" cy="464503"/>
          </a:xfrm>
          <a:prstGeom prst="rect">
            <a:avLst/>
          </a:prstGeom>
        </p:spPr>
        <p:txBody>
          <a:bodyPr vert="horz" lIns="93097" tIns="46550" rIns="93097" bIns="46550" rtlCol="0"/>
          <a:lstStyle>
            <a:lvl1pPr algn="r">
              <a:defRPr sz="1200"/>
            </a:lvl1pPr>
          </a:lstStyle>
          <a:p>
            <a:fld id="{FD6FDD18-DE22-4C8A-AD4A-80E4D221ED62}" type="datetimeFigureOut">
              <a:rPr lang="en-US" smtClean="0"/>
              <a:pPr/>
              <a:t>10/31/2019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9513" y="696913"/>
            <a:ext cx="4645025" cy="3482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097" tIns="46550" rIns="93097" bIns="4655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0405" y="4412774"/>
            <a:ext cx="5603240" cy="4180523"/>
          </a:xfrm>
          <a:prstGeom prst="rect">
            <a:avLst/>
          </a:prstGeom>
        </p:spPr>
        <p:txBody>
          <a:bodyPr vert="horz" lIns="93097" tIns="46550" rIns="93097" bIns="4655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3935"/>
            <a:ext cx="3035088" cy="464503"/>
          </a:xfrm>
          <a:prstGeom prst="rect">
            <a:avLst/>
          </a:prstGeom>
        </p:spPr>
        <p:txBody>
          <a:bodyPr vert="horz" lIns="93097" tIns="46550" rIns="93097" bIns="4655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67341" y="8823935"/>
            <a:ext cx="3035088" cy="464503"/>
          </a:xfrm>
          <a:prstGeom prst="rect">
            <a:avLst/>
          </a:prstGeom>
        </p:spPr>
        <p:txBody>
          <a:bodyPr vert="horz" lIns="93097" tIns="46550" rIns="93097" bIns="46550" rtlCol="0" anchor="b"/>
          <a:lstStyle>
            <a:lvl1pPr algn="r">
              <a:defRPr sz="1200"/>
            </a:lvl1pPr>
          </a:lstStyle>
          <a:p>
            <a:fld id="{DBA6C2E0-B7F0-4AB2-8A87-0FCC1A7364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8344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A6C2E0-B7F0-4AB2-8A87-0FCC1A736427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0DA51-C2E5-408A-8504-0C83EDDEDAF4}" type="datetimeFigureOut">
              <a:rPr lang="en-US" smtClean="0"/>
              <a:pPr/>
              <a:t>10/31/2019</a:t>
            </a:fld>
            <a:endParaRPr lang="en-US"/>
          </a:p>
        </p:txBody>
      </p:sp>
      <p:sp>
        <p:nvSpPr>
          <p:cNvPr id="5" name="Rectangl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28CE7-68F5-41DF-B820-82E57A4254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0DA51-C2E5-408A-8504-0C83EDDEDAF4}" type="datetimeFigureOut">
              <a:rPr lang="en-US" smtClean="0"/>
              <a:pPr/>
              <a:t>10/31/2019</a:t>
            </a:fld>
            <a:endParaRPr lang="en-US"/>
          </a:p>
        </p:txBody>
      </p:sp>
      <p:sp>
        <p:nvSpPr>
          <p:cNvPr id="5" name="Rectangl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28CE7-68F5-41DF-B820-82E57A4254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0DA51-C2E5-408A-8504-0C83EDDEDAF4}" type="datetimeFigureOut">
              <a:rPr lang="en-US" smtClean="0"/>
              <a:pPr/>
              <a:t>10/31/2019</a:t>
            </a:fld>
            <a:endParaRPr lang="en-US"/>
          </a:p>
        </p:txBody>
      </p:sp>
      <p:sp>
        <p:nvSpPr>
          <p:cNvPr id="5" name="Rectangl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28CE7-68F5-41DF-B820-82E57A4254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0DA51-C2E5-408A-8504-0C83EDDEDAF4}" type="datetimeFigureOut">
              <a:rPr lang="en-US" smtClean="0"/>
              <a:pPr/>
              <a:t>10/31/2019</a:t>
            </a:fld>
            <a:endParaRPr lang="en-US"/>
          </a:p>
        </p:txBody>
      </p:sp>
      <p:sp>
        <p:nvSpPr>
          <p:cNvPr id="6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28CE7-68F5-41DF-B820-82E57A4254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Rectangl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0DA51-C2E5-408A-8504-0C83EDDEDAF4}" type="datetimeFigureOut">
              <a:rPr lang="en-US" smtClean="0"/>
              <a:pPr/>
              <a:t>10/31/2019</a:t>
            </a:fld>
            <a:endParaRPr lang="en-US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28CE7-68F5-41DF-B820-82E57A4254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0DA51-C2E5-408A-8504-0C83EDDEDAF4}" type="datetimeFigureOut">
              <a:rPr lang="en-US" smtClean="0"/>
              <a:pPr/>
              <a:t>10/31/2019</a:t>
            </a:fld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28CE7-68F5-41DF-B820-82E57A4254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ertific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33400" y="3619500"/>
            <a:ext cx="7848600" cy="838200"/>
          </a:xfrm>
        </p:spPr>
        <p:txBody>
          <a:bodyPr anchor="b" anchorCtr="0">
            <a:noAutofit/>
          </a:bodyPr>
          <a:lstStyle>
            <a:lvl1pPr marL="0" indent="0" algn="l">
              <a:spcBef>
                <a:spcPts val="0"/>
              </a:spcBef>
              <a:buFontTx/>
              <a:buNone/>
              <a:defRPr sz="4800" kern="1200" cap="all" baseline="0">
                <a:solidFill>
                  <a:schemeClr val="tx1"/>
                </a:solidFill>
                <a:effectLst>
                  <a:outerShdw blurRad="94454" dist="50800" dir="2700000" algn="tl" rotWithShape="0">
                    <a:srgbClr val="000000">
                      <a:alpha val="36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990600" y="4343400"/>
            <a:ext cx="7391400" cy="914400"/>
          </a:xfrm>
        </p:spPr>
        <p:txBody>
          <a:bodyPr>
            <a:noAutofit/>
          </a:bodyPr>
          <a:lstStyle>
            <a:lvl1pPr>
              <a:buFontTx/>
              <a:buNone/>
              <a:defRPr sz="160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990600" y="1476375"/>
            <a:ext cx="5410200" cy="352425"/>
          </a:xfrm>
        </p:spPr>
        <p:txBody>
          <a:bodyPr anchor="b" anchorCtr="0"/>
          <a:lstStyle>
            <a:lvl1pPr>
              <a:buFontTx/>
              <a:buNone/>
              <a:defRPr sz="160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990600" y="5819777"/>
            <a:ext cx="7391400" cy="304799"/>
          </a:xfrm>
        </p:spPr>
        <p:txBody>
          <a:bodyPr>
            <a:noAutofit/>
          </a:bodyPr>
          <a:lstStyle>
            <a:lvl1pPr>
              <a:buFontTx/>
              <a:buNone/>
              <a:defRPr sz="120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Rectangle 1"/>
          <p:cNvSpPr>
            <a:spLocks noGrp="1"/>
          </p:cNvSpPr>
          <p:nvPr>
            <p:ph type="title"/>
          </p:nvPr>
        </p:nvSpPr>
        <p:spPr>
          <a:xfrm>
            <a:off x="990600" y="609599"/>
            <a:ext cx="8153400" cy="989013"/>
          </a:xfrm>
        </p:spPr>
        <p:txBody>
          <a:bodyPr anchor="ctr" anchorCtr="0">
            <a:normAutofit/>
          </a:bodyPr>
          <a:lstStyle>
            <a:lvl1pPr algn="l">
              <a:defRPr sz="4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1047750" y="5808662"/>
            <a:ext cx="5334000" cy="1588"/>
          </a:xfrm>
          <a:prstGeom prst="line">
            <a:avLst/>
          </a:prstGeom>
          <a:noFill/>
          <a:ln w="6350" cap="rnd" cmpd="sng" algn="ctr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Rectangl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0DA51-C2E5-408A-8504-0C83EDDEDAF4}" type="datetimeFigureOut">
              <a:rPr lang="en-US" smtClean="0"/>
              <a:pPr/>
              <a:t>10/31/2019</a:t>
            </a:fld>
            <a:endParaRPr lang="en-US"/>
          </a:p>
        </p:txBody>
      </p:sp>
      <p:sp>
        <p:nvSpPr>
          <p:cNvPr id="6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28CE7-68F5-41DF-B820-82E57A4254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Rectangl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Rectangl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0DA51-C2E5-408A-8504-0C83EDDEDAF4}" type="datetimeFigureOut">
              <a:rPr lang="en-US" smtClean="0"/>
              <a:pPr/>
              <a:t>10/31/2019</a:t>
            </a:fld>
            <a:endParaRPr lang="en-US"/>
          </a:p>
        </p:txBody>
      </p:sp>
      <p:sp>
        <p:nvSpPr>
          <p:cNvPr id="6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28CE7-68F5-41DF-B820-82E57A4254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/>
            </a:gs>
            <a:gs pos="35000">
              <a:schemeClr val="bg1"/>
            </a:gs>
            <a:gs pos="100000">
              <a:schemeClr val="accent5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12" name="clouds.png"/>
            <p:cNvPicPr>
              <a:picLocks noChangeAspect="1"/>
            </p:cNvPicPr>
            <p:nvPr/>
          </p:nvPicPr>
          <p:blipFill>
            <a:blip r:embed="rId11">
              <a:duotone>
                <a:schemeClr val="accent5"/>
                <a:srgbClr val="FFFFFF"/>
              </a:duotone>
            </a:blip>
            <a:srcRect b="6067"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" name="Rectangle 7"/>
            <p:cNvSpPr/>
            <p:nvPr userDrawn="1"/>
          </p:nvSpPr>
          <p:spPr>
            <a:xfrm>
              <a:off x="0" y="0"/>
              <a:ext cx="9144000" cy="6858000"/>
            </a:xfrm>
            <a:prstGeom prst="rect">
              <a:avLst/>
            </a:prstGeom>
            <a:noFill/>
            <a:ln w="12700" cap="rnd" cmpd="sng" algn="ctr">
              <a:gradFill>
                <a:gsLst>
                  <a:gs pos="0">
                    <a:schemeClr val="accent5"/>
                  </a:gs>
                  <a:gs pos="67000">
                    <a:schemeClr val="bg1"/>
                  </a:gs>
                  <a:gs pos="100000">
                    <a:schemeClr val="accent3"/>
                  </a:gs>
                </a:gsLst>
                <a:lin ang="5400000" scaled="1"/>
              </a:gradFill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28650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90DA51-C2E5-408A-8504-0C83EDDEDAF4}" type="datetimeFigureOut">
              <a:rPr lang="en-US" smtClean="0"/>
              <a:pPr/>
              <a:t>10/31/2019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286500"/>
            <a:ext cx="2895600" cy="365125"/>
          </a:xfrm>
          <a:prstGeom prst="rect">
            <a:avLst/>
          </a:prstGeom>
        </p:spPr>
        <p:txBody>
          <a:bodyPr vert="horz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28650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828CE7-68F5-41DF-B820-82E57A42546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ctr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living room&#10;&#10;Description automatically generated">
            <a:extLst>
              <a:ext uri="{FF2B5EF4-FFF2-40B4-BE49-F238E27FC236}">
                <a16:creationId xmlns:a16="http://schemas.microsoft.com/office/drawing/2014/main" id="{0FDE243E-A98A-4C8A-8BB4-4A0ABE7058C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5326" y="4457700"/>
            <a:ext cx="2317674" cy="2416576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792477" y="914399"/>
            <a:ext cx="4332288" cy="4607243"/>
          </a:xfrm>
        </p:spPr>
        <p:txBody>
          <a:bodyPr>
            <a:noAutofit/>
          </a:bodyPr>
          <a:lstStyle/>
          <a:p>
            <a:pPr algn="ctr"/>
            <a:r>
              <a:rPr lang="en-US" sz="2000" b="1" dirty="0"/>
              <a:t>Michele </a:t>
            </a:r>
            <a:r>
              <a:rPr lang="en-US" sz="2000" b="1" dirty="0" err="1"/>
              <a:t>Usasz</a:t>
            </a:r>
            <a:r>
              <a:rPr lang="en-US" sz="2000" b="1" dirty="0"/>
              <a:t>-Wells   308.750.0522</a:t>
            </a:r>
          </a:p>
          <a:p>
            <a:pPr algn="ctr"/>
            <a:endParaRPr lang="en-US" sz="800" b="1" dirty="0"/>
          </a:p>
          <a:p>
            <a:pPr algn="ctr"/>
            <a:r>
              <a:rPr lang="en-US" dirty="0"/>
              <a:t>This single level unit sits on an entire city block. This multi functioning house offers a total of 4,940 sq. ft. with an attached heated garage/workspace that is 1,036 sq. ft. leaving 3,904 sq. ft. for living space. The living area offers 3 bedrooms, 2 bathrooms, electric heat pump, and large open multipurpose room with wood heat. The diversity of this floor plan makes it unique and adaptable to a variety of needs. Outdoor storage is provided by a 12' by 30' steel building equipped with electricity. One bedroom is setup and being used for rental purposes if your looking to gain some income from your residence.</a:t>
            </a:r>
          </a:p>
          <a:p>
            <a:pPr algn="ctr"/>
            <a:endParaRPr lang="en-US" sz="800" dirty="0"/>
          </a:p>
          <a:p>
            <a:pPr algn="ctr"/>
            <a:r>
              <a:rPr lang="en-US" dirty="0"/>
              <a:t>Real Estate Taxes: </a:t>
            </a:r>
            <a:r>
              <a:rPr lang="en-US" b="1" dirty="0"/>
              <a:t>	</a:t>
            </a:r>
            <a:r>
              <a:rPr lang="en-US" dirty="0"/>
              <a:t>2018 - $859.62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0" y="-76200"/>
            <a:ext cx="9144000" cy="1209675"/>
          </a:xfrm>
        </p:spPr>
        <p:txBody>
          <a:bodyPr>
            <a:noAutofit/>
          </a:bodyPr>
          <a:lstStyle/>
          <a:p>
            <a:pPr algn="ctr"/>
            <a:r>
              <a:rPr lang="en-US" sz="5600" dirty="0"/>
              <a:t>618 Michigan Ave., Ericson, NE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64173"/>
            <a:ext cx="2667000" cy="24003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028699"/>
            <a:ext cx="4962617" cy="372196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3838590"/>
            <a:ext cx="497223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dirty="0">
                <a:solidFill>
                  <a:schemeClr val="bg1"/>
                </a:solidFill>
              </a:rPr>
              <a:t>New Listing!</a:t>
            </a:r>
          </a:p>
        </p:txBody>
      </p:sp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61A3988A-A521-4937-BA6F-2CC0BE73EF6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6181" y="5521643"/>
            <a:ext cx="2878584" cy="1352633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10164189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mbria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81329772-3BEE-4BBB-9876-220F377B577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144</Words>
  <Application>Microsoft Office PowerPoint</Application>
  <PresentationFormat>On-screen Show (4:3)</PresentationFormat>
  <Paragraphs>8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Cambria</vt:lpstr>
      <vt:lpstr>10164189</vt:lpstr>
      <vt:lpstr>618 Michigan Ave., Ericson, NE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2018-01-30T22:01:02Z</dcterms:created>
  <dcterms:modified xsi:type="dcterms:W3CDTF">2019-10-31T14:52:56Z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TC101641899990</vt:lpwstr>
  </property>
</Properties>
</file>