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3/1/2018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3/1/2018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3/1/2018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3/1/2018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3/1/2018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3/1/2018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3/1/2018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3/1/2018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3/1/2018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39" y="8226"/>
            <a:ext cx="9169439" cy="6891068"/>
          </a:xfrm>
          <a:prstGeom prst="rect">
            <a:avLst/>
          </a:prstGeom>
          <a:ln>
            <a:noFill/>
          </a:ln>
        </p:spPr>
      </p:pic>
      <p:sp>
        <p:nvSpPr>
          <p:cNvPr id="2" name="Title 1"/>
          <p:cNvSpPr>
            <a:spLocks noGrp="1"/>
          </p:cNvSpPr>
          <p:nvPr>
            <p:ph type="ctrTitle"/>
          </p:nvPr>
        </p:nvSpPr>
        <p:spPr>
          <a:xfrm>
            <a:off x="1295400" y="76200"/>
            <a:ext cx="7391400" cy="2353974"/>
          </a:xfrm>
        </p:spPr>
        <p:txBody>
          <a:bodyPr anchor="t">
            <a:noAutofit/>
          </a:bodyPr>
          <a:lstStyle/>
          <a:p>
            <a:pPr algn="ctr"/>
            <a:r>
              <a:rPr lang="en-US" sz="1700" dirty="0" smtClean="0">
                <a:solidFill>
                  <a:schemeClr val="bg1"/>
                </a:solidFill>
                <a:effectLst/>
              </a:rPr>
              <a:t>This </a:t>
            </a:r>
            <a:r>
              <a:rPr lang="en-US" sz="1700" dirty="0">
                <a:solidFill>
                  <a:schemeClr val="bg1"/>
                </a:solidFill>
                <a:effectLst/>
              </a:rPr>
              <a:t>property is full of nature filled activities. It offers the feeling of seclusion with its deep wilderness atmosphere. There is approximately one mile of Cedar River Frontage, natural springs, pond access, and two small hunting cabins. If you enjoy hunting, fishing, swimming, hiking, exploring, or just connecting with nature you will find it here. River access leads to Lake Ericson only a short mile down river from location. Come see for yourself what this </a:t>
            </a:r>
            <a:r>
              <a:rPr lang="en-US" sz="1700" dirty="0" smtClean="0">
                <a:solidFill>
                  <a:schemeClr val="bg1"/>
                </a:solidFill>
                <a:effectLst/>
              </a:rPr>
              <a:t>property </a:t>
            </a:r>
            <a:r>
              <a:rPr lang="en-US" sz="1700" dirty="0">
                <a:solidFill>
                  <a:schemeClr val="bg1"/>
                </a:solidFill>
                <a:effectLst/>
              </a:rPr>
              <a:t>has to offer, you won't </a:t>
            </a:r>
            <a:r>
              <a:rPr lang="en-US" sz="1700" dirty="0" smtClean="0">
                <a:solidFill>
                  <a:schemeClr val="bg1"/>
                </a:solidFill>
                <a:effectLst/>
              </a:rPr>
              <a:t>be</a:t>
            </a:r>
            <a:br>
              <a:rPr lang="en-US" sz="1700" dirty="0" smtClean="0">
                <a:solidFill>
                  <a:schemeClr val="bg1"/>
                </a:solidFill>
                <a:effectLst/>
              </a:rPr>
            </a:br>
            <a:r>
              <a:rPr lang="en-US" sz="1700" dirty="0" smtClean="0">
                <a:solidFill>
                  <a:schemeClr val="bg1"/>
                </a:solidFill>
                <a:effectLst/>
              </a:rPr>
              <a:t>DISAPPOINTED!!!</a:t>
            </a:r>
            <a:r>
              <a:rPr lang="en-US" sz="1400" dirty="0" smtClean="0">
                <a:solidFill>
                  <a:schemeClr val="bg1"/>
                </a:solidFill>
                <a:effectLst/>
              </a:rPr>
              <a:t/>
            </a:r>
            <a:br>
              <a:rPr lang="en-US" sz="1400" dirty="0" smtClean="0">
                <a:solidFill>
                  <a:schemeClr val="bg1"/>
                </a:solidFill>
                <a:effectLst/>
              </a:rPr>
            </a:br>
            <a:endParaRPr lang="en-US" sz="1400" b="1" dirty="0">
              <a:solidFill>
                <a:schemeClr val="bg1"/>
              </a:solidFill>
              <a:effectLst/>
              <a:latin typeface="Baskerville Old Face" panose="02020602080505020303" pitchFamily="18" charset="0"/>
            </a:endParaRPr>
          </a:p>
        </p:txBody>
      </p:sp>
      <p:sp>
        <p:nvSpPr>
          <p:cNvPr id="4" name="TextBox 3"/>
          <p:cNvSpPr txBox="1"/>
          <p:nvPr/>
        </p:nvSpPr>
        <p:spPr>
          <a:xfrm>
            <a:off x="-29754" y="4560672"/>
            <a:ext cx="9169439" cy="677108"/>
          </a:xfrm>
          <a:prstGeom prst="rect">
            <a:avLst/>
          </a:prstGeom>
          <a:solidFill>
            <a:schemeClr val="accent1">
              <a:lumMod val="20000"/>
              <a:lumOff val="80000"/>
            </a:schemeClr>
          </a:solidFill>
          <a:ln>
            <a:no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sz="2400" b="1" u="sng" dirty="0" smtClean="0">
                <a:latin typeface="Baskerville Old Face" panose="02020602080505020303" pitchFamily="18" charset="0"/>
                <a:cs typeface="Aharoni" panose="02010803020104030203" pitchFamily="2" charset="-79"/>
              </a:rPr>
              <a:t>81.9 +/- Recreational Acres Ericson, </a:t>
            </a:r>
            <a:r>
              <a:rPr lang="en-US" sz="2400" b="1" u="sng" dirty="0" smtClean="0">
                <a:latin typeface="Baskerville Old Face" panose="02020602080505020303" pitchFamily="18" charset="0"/>
                <a:cs typeface="Aharoni" panose="02010803020104030203" pitchFamily="2" charset="-79"/>
              </a:rPr>
              <a:t>NE</a:t>
            </a:r>
            <a:br>
              <a:rPr lang="en-US" sz="2400" b="1" u="sng" dirty="0" smtClean="0">
                <a:latin typeface="Baskerville Old Face" panose="02020602080505020303" pitchFamily="18" charset="0"/>
                <a:cs typeface="Aharoni" panose="02010803020104030203" pitchFamily="2" charset="-79"/>
              </a:rPr>
            </a:br>
            <a:r>
              <a:rPr lang="en-US" sz="1400" b="1" u="sng" dirty="0" smtClean="0">
                <a:solidFill>
                  <a:schemeClr val="bg1"/>
                </a:solidFill>
                <a:latin typeface="Baskerville Old Face" panose="02020602080505020303" pitchFamily="18" charset="0"/>
                <a:cs typeface="Aharoni" panose="02010803020104030203" pitchFamily="2" charset="-79"/>
              </a:rPr>
              <a:t>Contact</a:t>
            </a:r>
            <a:r>
              <a:rPr lang="en-US" sz="1400" b="1" dirty="0" smtClean="0">
                <a:solidFill>
                  <a:schemeClr val="bg1"/>
                </a:solidFill>
                <a:latin typeface="Baskerville Old Face" panose="02020602080505020303" pitchFamily="18" charset="0"/>
                <a:cs typeface="Aharoni" panose="02010803020104030203" pitchFamily="2" charset="-79"/>
              </a:rPr>
              <a:t>:  </a:t>
            </a:r>
            <a:r>
              <a:rPr lang="en-US" sz="1400" dirty="0">
                <a:solidFill>
                  <a:schemeClr val="bg1"/>
                </a:solidFill>
              </a:rPr>
              <a:t>Michele </a:t>
            </a:r>
            <a:r>
              <a:rPr lang="en-US" sz="1400" dirty="0" err="1">
                <a:solidFill>
                  <a:schemeClr val="bg1"/>
                </a:solidFill>
              </a:rPr>
              <a:t>Usasz</a:t>
            </a:r>
            <a:r>
              <a:rPr lang="en-US" sz="1400" dirty="0">
                <a:solidFill>
                  <a:schemeClr val="bg1"/>
                </a:solidFill>
              </a:rPr>
              <a:t> 308.750.0522</a:t>
            </a:r>
            <a:endParaRPr lang="en-US" sz="1400" b="1" u="sng" dirty="0" smtClean="0">
              <a:latin typeface="Baskerville Old Face" panose="02020602080505020303" pitchFamily="18" charset="0"/>
              <a:cs typeface="Aharoni" panose="02010803020104030203" pitchFamily="2" charset="-79"/>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39" y="5229705"/>
            <a:ext cx="2196298" cy="1669589"/>
          </a:xfrm>
          <a:prstGeom prst="rect">
            <a:avLst/>
          </a:prstGeom>
        </p:spPr>
      </p:pic>
      <p:cxnSp>
        <p:nvCxnSpPr>
          <p:cNvPr id="18" name="Straight Connector 4"/>
          <p:cNvCxnSpPr/>
          <p:nvPr/>
        </p:nvCxnSpPr>
        <p:spPr>
          <a:xfrm>
            <a:off x="1857805" y="5936820"/>
            <a:ext cx="0" cy="742922"/>
          </a:xfrm>
          <a:prstGeom prst="straightConnector1">
            <a:avLst/>
          </a:prstGeom>
          <a:noFill/>
          <a:ln w="28575">
            <a:solidFill>
              <a:srgbClr val="FF0000"/>
            </a:solidFill>
            <a:prstDash val="solid"/>
          </a:ln>
        </p:spPr>
      </p:cxnSp>
      <p:cxnSp>
        <p:nvCxnSpPr>
          <p:cNvPr id="19" name="Straight Connector 3"/>
          <p:cNvCxnSpPr/>
          <p:nvPr/>
        </p:nvCxnSpPr>
        <p:spPr>
          <a:xfrm flipH="1">
            <a:off x="1843217" y="5937437"/>
            <a:ext cx="337462" cy="6768"/>
          </a:xfrm>
          <a:prstGeom prst="straightConnector1">
            <a:avLst/>
          </a:prstGeom>
          <a:noFill/>
          <a:ln w="28575">
            <a:solidFill>
              <a:srgbClr val="FF0000"/>
            </a:solidFill>
            <a:prstDash val="solid"/>
          </a:ln>
        </p:spPr>
      </p:cxnSp>
      <p:cxnSp>
        <p:nvCxnSpPr>
          <p:cNvPr id="20" name="Straight Connector 2"/>
          <p:cNvCxnSpPr/>
          <p:nvPr/>
        </p:nvCxnSpPr>
        <p:spPr>
          <a:xfrm flipV="1">
            <a:off x="24001" y="5645910"/>
            <a:ext cx="860063" cy="305452"/>
          </a:xfrm>
          <a:prstGeom prst="straightConnector1">
            <a:avLst/>
          </a:prstGeom>
          <a:noFill/>
          <a:ln w="28575">
            <a:solidFill>
              <a:srgbClr val="FF0000"/>
            </a:solidFill>
            <a:prstDash val="solid"/>
          </a:ln>
        </p:spPr>
      </p:cxnSp>
      <p:cxnSp>
        <p:nvCxnSpPr>
          <p:cNvPr id="21" name="Straight Connector 1"/>
          <p:cNvCxnSpPr/>
          <p:nvPr/>
        </p:nvCxnSpPr>
        <p:spPr>
          <a:xfrm flipH="1" flipV="1">
            <a:off x="884064" y="5645580"/>
            <a:ext cx="970321" cy="291240"/>
          </a:xfrm>
          <a:prstGeom prst="straightConnector1">
            <a:avLst/>
          </a:prstGeom>
          <a:noFill/>
          <a:ln w="28575">
            <a:solidFill>
              <a:srgbClr val="FF0000"/>
            </a:solidFill>
            <a:prstDash val="solid"/>
          </a:ln>
        </p:spPr>
      </p:cxnSp>
      <p:sp>
        <p:nvSpPr>
          <p:cNvPr id="22" name="TextBox 21"/>
          <p:cNvSpPr txBox="1"/>
          <p:nvPr/>
        </p:nvSpPr>
        <p:spPr>
          <a:xfrm>
            <a:off x="-95716" y="5837465"/>
            <a:ext cx="2025971" cy="1061829"/>
          </a:xfrm>
          <a:prstGeom prst="rect">
            <a:avLst/>
          </a:prstGeom>
          <a:noFill/>
        </p:spPr>
        <p:txBody>
          <a:bodyPr wrap="square" rtlCol="0">
            <a:spAutoFit/>
          </a:bodyPr>
          <a:lstStyle/>
          <a:p>
            <a:pPr algn="ctr"/>
            <a:r>
              <a:rPr lang="en-US" sz="1050" b="1" dirty="0" smtClean="0">
                <a:latin typeface="Baskerville Old Face" panose="02020602080505020303" pitchFamily="18" charset="0"/>
                <a:cs typeface="Aharoni" panose="02010803020104030203" pitchFamily="2" charset="-79"/>
              </a:rPr>
              <a:t>Cabin Realty &amp; Ag Services</a:t>
            </a:r>
          </a:p>
          <a:p>
            <a:pPr algn="ctr"/>
            <a:r>
              <a:rPr lang="en-US" sz="1050" dirty="0" smtClean="0">
                <a:latin typeface="Baskerville Old Face" panose="02020602080505020303" pitchFamily="18" charset="0"/>
                <a:cs typeface="Aharoni" panose="02010803020104030203" pitchFamily="2" charset="-79"/>
              </a:rPr>
              <a:t>Real Estate Sale &amp; Management</a:t>
            </a:r>
          </a:p>
          <a:p>
            <a:pPr algn="ctr"/>
            <a:r>
              <a:rPr lang="en-US" sz="1050" dirty="0" smtClean="0">
                <a:latin typeface="Baskerville Old Face" panose="02020602080505020303" pitchFamily="18" charset="0"/>
                <a:cs typeface="Aharoni" panose="02010803020104030203" pitchFamily="2" charset="-79"/>
              </a:rPr>
              <a:t>Michele Usasz, Broker</a:t>
            </a:r>
          </a:p>
          <a:p>
            <a:pPr algn="ctr"/>
            <a:r>
              <a:rPr lang="en-US" sz="1050" dirty="0" smtClean="0">
                <a:latin typeface="Baskerville Old Face" panose="02020602080505020303" pitchFamily="18" charset="0"/>
                <a:cs typeface="Aharoni" panose="02010803020104030203" pitchFamily="2" charset="-79"/>
              </a:rPr>
              <a:t>Terry K. Held, Associate Broker</a:t>
            </a:r>
          </a:p>
          <a:p>
            <a:pPr algn="ctr"/>
            <a:r>
              <a:rPr lang="en-US" sz="1050" dirty="0" smtClean="0">
                <a:latin typeface="Baskerville Old Face" panose="02020602080505020303" pitchFamily="18" charset="0"/>
                <a:cs typeface="Aharoni" panose="02010803020104030203" pitchFamily="2" charset="-79"/>
              </a:rPr>
              <a:t>Office: 308-346-4425</a:t>
            </a:r>
          </a:p>
          <a:p>
            <a:pPr algn="ctr"/>
            <a:r>
              <a:rPr lang="en-US" sz="1050" b="1" dirty="0" smtClean="0">
                <a:latin typeface="Baskerville Old Face" panose="02020602080505020303" pitchFamily="18" charset="0"/>
                <a:cs typeface="Aharoni" panose="02010803020104030203" pitchFamily="2" charset="-79"/>
              </a:rPr>
              <a:t>www.CabinRealtyAgServices.com</a:t>
            </a: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70858" y="5237780"/>
            <a:ext cx="1867741" cy="1658583"/>
          </a:xfrm>
          <a:prstGeom prst="rect">
            <a:avLst/>
          </a:prstGeom>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15000" y="5237780"/>
            <a:ext cx="1774166" cy="1652509"/>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489166" y="5237778"/>
            <a:ext cx="1650520" cy="1661515"/>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38600" y="5229705"/>
            <a:ext cx="1676400" cy="1660584"/>
          </a:xfrm>
          <a:prstGeom prst="rect">
            <a:avLst/>
          </a:prstGeom>
        </p:spPr>
      </p:pic>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1804</TotalTime>
  <Words>128</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This property is full of nature filled activities. It offers the feeling of seclusion with its deep wilderness atmosphere. There is approximately one mile of Cedar River Frontage, natural springs, pond access, and two small hunting cabins. If you enjoy hunting, fishing, swimming, hiking, exploring, or just connecting with nature you will find it here. River access leads to Lake Ericson only a short mile down river from location. Come see for yourself what this property has to offer, you won't be DISAPPOINTED!!!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47</cp:revision>
  <cp:lastPrinted>2017-11-30T15:28:16Z</cp:lastPrinted>
  <dcterms:created xsi:type="dcterms:W3CDTF">2016-05-10T18:31:09Z</dcterms:created>
  <dcterms:modified xsi:type="dcterms:W3CDTF">2018-03-01T21:43:55Z</dcterms:modified>
</cp:coreProperties>
</file>