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1/16/2019</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1/16/2019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1/16/2019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1/16/2019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1/16/2019</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9D5DAD-18B3-4A55-9691-3C7D966F1D29}" type="datetimeFigureOut">
              <a:rPr lang="en-US" smtClean="0"/>
              <a:t>1/16/2019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9D5DAD-18B3-4A55-9691-3C7D966F1D29}" type="datetimeFigureOut">
              <a:rPr lang="en-US" smtClean="0"/>
              <a:t>1/16/2019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9D5DAD-18B3-4A55-9691-3C7D966F1D29}" type="datetimeFigureOut">
              <a:rPr lang="en-US" smtClean="0"/>
              <a:t>1/16/2019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9D5DAD-18B3-4A55-9691-3C7D966F1D29}" type="datetimeFigureOut">
              <a:rPr lang="en-US" smtClean="0"/>
              <a:t>1/16/2019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1/16/2019</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1/16/2019</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1/16/2019</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4267200"/>
            <a:ext cx="4019015" cy="2590800"/>
          </a:xfrm>
          <a:prstGeom prst="rect">
            <a:avLst/>
          </a:prstGeom>
        </p:spPr>
      </p:pic>
      <p:sp>
        <p:nvSpPr>
          <p:cNvPr id="2" name="Title 1"/>
          <p:cNvSpPr>
            <a:spLocks noGrp="1"/>
          </p:cNvSpPr>
          <p:nvPr>
            <p:ph type="ctrTitle"/>
          </p:nvPr>
        </p:nvSpPr>
        <p:spPr>
          <a:xfrm>
            <a:off x="4010388" y="3973392"/>
            <a:ext cx="5257800" cy="2861604"/>
          </a:xfrm>
        </p:spPr>
        <p:txBody>
          <a:bodyPr anchor="t">
            <a:noAutofit/>
          </a:bodyPr>
          <a:lstStyle/>
          <a:p>
            <a:pPr algn="ctr"/>
            <a:r>
              <a:rPr lang="en-US" sz="1600" dirty="0" smtClean="0">
                <a:effectLst/>
              </a:rPr>
              <a:t>If </a:t>
            </a:r>
            <a:r>
              <a:rPr lang="en-US" sz="1600" dirty="0">
                <a:effectLst/>
              </a:rPr>
              <a:t>your looking for a lake get away that has everything you need this cabin is a must look. This property has multiple storage buildings, detached garage, camper hookups, bunk house, wrap around deck, and lots of space and amenities for entertaining. Underground sprinklers offer a low maintenance lush yard even throughout those hot summer months. The large deck offers amazing evening views. Come take a look at this extremely versatile property before its </a:t>
            </a:r>
            <a:r>
              <a:rPr lang="en-US" sz="1600" dirty="0" smtClean="0">
                <a:effectLst/>
              </a:rPr>
              <a:t>gone.</a:t>
            </a:r>
            <a:r>
              <a:rPr lang="en-US" sz="1600" b="1" dirty="0">
                <a:solidFill>
                  <a:srgbClr val="FFFF00"/>
                </a:solidFill>
                <a:effectLst/>
                <a:latin typeface="Baskerville Old Face" panose="02020602080505020303" pitchFamily="18" charset="0"/>
              </a:rPr>
              <a:t/>
            </a:r>
            <a:br>
              <a:rPr lang="en-US" sz="1600" b="1" dirty="0">
                <a:solidFill>
                  <a:srgbClr val="FFFF00"/>
                </a:solidFill>
                <a:effectLst/>
                <a:latin typeface="Baskerville Old Face" panose="02020602080505020303" pitchFamily="18" charset="0"/>
              </a:rPr>
            </a:br>
            <a:r>
              <a:rPr lang="en-US" sz="3200" b="1" dirty="0" smtClean="0">
                <a:solidFill>
                  <a:schemeClr val="bg1"/>
                </a:solidFill>
                <a:effectLst/>
                <a:latin typeface="Baskerville Old Face" panose="02020602080505020303" pitchFamily="18" charset="0"/>
                <a:cs typeface="Aharoni" panose="02010803020104030203" pitchFamily="2" charset="-79"/>
              </a:rPr>
              <a:t>Rick Foxworthy 402-760-1100</a:t>
            </a:r>
            <a:endParaRPr lang="en-US" sz="3200" b="1" dirty="0">
              <a:solidFill>
                <a:schemeClr val="bg1"/>
              </a:solidFill>
              <a:effectLst/>
              <a:latin typeface="Baskerville Old Face" panose="02020602080505020303" pitchFamily="18" charset="0"/>
            </a:endParaRPr>
          </a:p>
        </p:txBody>
      </p:sp>
      <p:sp>
        <p:nvSpPr>
          <p:cNvPr id="4" name="TextBox 3"/>
          <p:cNvSpPr txBox="1"/>
          <p:nvPr/>
        </p:nvSpPr>
        <p:spPr>
          <a:xfrm>
            <a:off x="-18692" y="0"/>
            <a:ext cx="9144000" cy="1323439"/>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4000" b="1" cap="all" dirty="0"/>
              <a:t>82685 GROUSE LANE BURWELL, NEBRASKA</a:t>
            </a:r>
            <a:endParaRPr lang="en-US" sz="4000" b="1" u="sng" dirty="0" smtClean="0">
              <a:latin typeface="Baskerville Old Face" panose="02020602080505020303" pitchFamily="18" charset="0"/>
              <a:cs typeface="Aharoni" panose="02010803020104030203" pitchFamily="2" charset="-79"/>
            </a:endParaRPr>
          </a:p>
        </p:txBody>
      </p:sp>
      <p:cxnSp>
        <p:nvCxnSpPr>
          <p:cNvPr id="18" name="Straight Connector 4"/>
          <p:cNvCxnSpPr/>
          <p:nvPr/>
        </p:nvCxnSpPr>
        <p:spPr>
          <a:xfrm>
            <a:off x="2878409" y="5676947"/>
            <a:ext cx="0" cy="1010778"/>
          </a:xfrm>
          <a:prstGeom prst="straightConnector1">
            <a:avLst/>
          </a:prstGeom>
          <a:noFill/>
          <a:ln w="28575">
            <a:solidFill>
              <a:srgbClr val="FF0000"/>
            </a:solidFill>
            <a:prstDash val="solid"/>
          </a:ln>
        </p:spPr>
      </p:cxnSp>
      <p:cxnSp>
        <p:nvCxnSpPr>
          <p:cNvPr id="19" name="Straight Connector 3"/>
          <p:cNvCxnSpPr/>
          <p:nvPr/>
        </p:nvCxnSpPr>
        <p:spPr>
          <a:xfrm flipH="1">
            <a:off x="2559169" y="5676947"/>
            <a:ext cx="580074" cy="0"/>
          </a:xfrm>
          <a:prstGeom prst="straightConnector1">
            <a:avLst/>
          </a:prstGeom>
          <a:noFill/>
          <a:ln w="28575">
            <a:solidFill>
              <a:srgbClr val="FF0000"/>
            </a:solidFill>
            <a:prstDash val="solid"/>
          </a:ln>
        </p:spPr>
      </p:cxnSp>
      <p:cxnSp>
        <p:nvCxnSpPr>
          <p:cNvPr id="20" name="Straight Connector 2"/>
          <p:cNvCxnSpPr/>
          <p:nvPr/>
        </p:nvCxnSpPr>
        <p:spPr>
          <a:xfrm flipV="1">
            <a:off x="72939" y="5280709"/>
            <a:ext cx="1170153" cy="415582"/>
          </a:xfrm>
          <a:prstGeom prst="straightConnector1">
            <a:avLst/>
          </a:prstGeom>
          <a:noFill/>
          <a:ln w="28575">
            <a:solidFill>
              <a:srgbClr val="FF0000"/>
            </a:solidFill>
            <a:prstDash val="solid"/>
          </a:ln>
        </p:spPr>
      </p:cxnSp>
      <p:cxnSp>
        <p:nvCxnSpPr>
          <p:cNvPr id="21" name="Straight Connector 1"/>
          <p:cNvCxnSpPr/>
          <p:nvPr/>
        </p:nvCxnSpPr>
        <p:spPr>
          <a:xfrm flipH="1" flipV="1">
            <a:off x="1239004" y="5280708"/>
            <a:ext cx="1320165" cy="396240"/>
          </a:xfrm>
          <a:prstGeom prst="straightConnector1">
            <a:avLst/>
          </a:prstGeom>
          <a:noFill/>
          <a:ln w="28575">
            <a:solidFill>
              <a:srgbClr val="FF0000"/>
            </a:solidFill>
            <a:prstDash val="solid"/>
          </a:ln>
        </p:spPr>
      </p:cxnSp>
      <p:sp>
        <p:nvSpPr>
          <p:cNvPr id="22" name="TextBox 21"/>
          <p:cNvSpPr txBox="1"/>
          <p:nvPr/>
        </p:nvSpPr>
        <p:spPr>
          <a:xfrm>
            <a:off x="-8240" y="5676947"/>
            <a:ext cx="2876961" cy="1169551"/>
          </a:xfrm>
          <a:prstGeom prst="rect">
            <a:avLst/>
          </a:prstGeom>
          <a:noFill/>
        </p:spPr>
        <p:txBody>
          <a:bodyPr wrap="square" rtlCol="0">
            <a:spAutoFit/>
          </a:bodyPr>
          <a:lstStyle/>
          <a:p>
            <a:pPr algn="ctr"/>
            <a:r>
              <a:rPr lang="en-US" sz="1600" b="1" dirty="0" smtClean="0">
                <a:latin typeface="Baskerville Old Face" panose="02020602080505020303" pitchFamily="18" charset="0"/>
                <a:cs typeface="Aharoni" panose="02010803020104030203" pitchFamily="2" charset="-79"/>
              </a:rPr>
              <a:t>Cabin Realty &amp; Ag </a:t>
            </a:r>
            <a:r>
              <a:rPr lang="en-US" sz="1600" b="1" dirty="0" smtClean="0">
                <a:latin typeface="Baskerville Old Face" panose="02020602080505020303" pitchFamily="18" charset="0"/>
                <a:cs typeface="Aharoni" panose="02010803020104030203" pitchFamily="2" charset="-79"/>
              </a:rPr>
              <a:t>Services, Inc.</a:t>
            </a:r>
            <a:endParaRPr lang="en-US" sz="1600" b="1" dirty="0" smtClean="0">
              <a:latin typeface="Baskerville Old Face" panose="02020602080505020303" pitchFamily="18" charset="0"/>
              <a:cs typeface="Aharoni" panose="02010803020104030203" pitchFamily="2" charset="-79"/>
            </a:endParaRPr>
          </a:p>
          <a:p>
            <a:pPr algn="ctr"/>
            <a:r>
              <a:rPr lang="en-US" sz="1350" dirty="0" smtClean="0">
                <a:latin typeface="Baskerville Old Face" panose="02020602080505020303" pitchFamily="18" charset="0"/>
                <a:cs typeface="Aharoni" panose="02010803020104030203" pitchFamily="2" charset="-79"/>
              </a:rPr>
              <a:t>Real Estate Sale &amp; Management</a:t>
            </a:r>
          </a:p>
          <a:p>
            <a:pPr algn="ctr"/>
            <a:r>
              <a:rPr lang="en-US" sz="1350" dirty="0" smtClean="0">
                <a:latin typeface="Baskerville Old Face" panose="02020602080505020303" pitchFamily="18" charset="0"/>
                <a:cs typeface="Aharoni" panose="02010803020104030203" pitchFamily="2" charset="-79"/>
              </a:rPr>
              <a:t>Michele </a:t>
            </a:r>
            <a:r>
              <a:rPr lang="en-US" sz="1350" dirty="0" err="1" smtClean="0">
                <a:latin typeface="Baskerville Old Face" panose="02020602080505020303" pitchFamily="18" charset="0"/>
                <a:cs typeface="Aharoni" panose="02010803020104030203" pitchFamily="2" charset="-79"/>
              </a:rPr>
              <a:t>Usasz</a:t>
            </a:r>
            <a:r>
              <a:rPr lang="en-US" sz="1350" dirty="0" smtClean="0">
                <a:latin typeface="Baskerville Old Face" panose="02020602080505020303" pitchFamily="18" charset="0"/>
                <a:cs typeface="Aharoni" panose="02010803020104030203" pitchFamily="2" charset="-79"/>
              </a:rPr>
              <a:t>-Wells, </a:t>
            </a:r>
            <a:r>
              <a:rPr lang="en-US" sz="1350" dirty="0" smtClean="0">
                <a:latin typeface="Baskerville Old Face" panose="02020602080505020303" pitchFamily="18" charset="0"/>
                <a:cs typeface="Aharoni" panose="02010803020104030203" pitchFamily="2" charset="-79"/>
              </a:rPr>
              <a:t>Broker</a:t>
            </a:r>
          </a:p>
          <a:p>
            <a:pPr algn="ctr"/>
            <a:r>
              <a:rPr lang="en-US" sz="1350" dirty="0" smtClean="0">
                <a:latin typeface="Baskerville Old Face" panose="02020602080505020303" pitchFamily="18" charset="0"/>
                <a:cs typeface="Aharoni" panose="02010803020104030203" pitchFamily="2" charset="-79"/>
              </a:rPr>
              <a:t>Office</a:t>
            </a:r>
            <a:r>
              <a:rPr lang="en-US" sz="1350" dirty="0" smtClean="0">
                <a:latin typeface="Baskerville Old Face" panose="02020602080505020303" pitchFamily="18" charset="0"/>
                <a:cs typeface="Aharoni" panose="02010803020104030203" pitchFamily="2" charset="-79"/>
              </a:rPr>
              <a:t>: 308-346-4425</a:t>
            </a:r>
          </a:p>
          <a:p>
            <a:pPr algn="ctr"/>
            <a:r>
              <a:rPr lang="en-US" sz="1350" b="1" dirty="0" smtClean="0">
                <a:latin typeface="Baskerville Old Face" panose="02020602080505020303" pitchFamily="18" charset="0"/>
                <a:cs typeface="Aharoni" panose="02010803020104030203" pitchFamily="2" charset="-79"/>
              </a:rPr>
              <a:t>www. CabinRealtyAgServices.com</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1323439"/>
            <a:ext cx="4019015" cy="316666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19014" y="1323439"/>
            <a:ext cx="5133612" cy="2638961"/>
          </a:xfrm>
          <a:prstGeom prst="rect">
            <a:avLst/>
          </a:prstGeom>
        </p:spPr>
      </p:pic>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2690</TotalTime>
  <Words>114</Words>
  <Application>Microsoft Office PowerPoint</Application>
  <PresentationFormat>On-screen Show (4:3)</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If your looking for a lake get away that has everything you need this cabin is a must look. This property has multiple storage buildings, detached garage, camper hookups, bunk house, wrap around deck, and lots of space and amenities for entertaining. Underground sprinklers offer a low maintenance lush yard even throughout those hot summer months. The large deck offers amazing evening views. Come take a look at this extremely versatile property before its gone. Rick Foxworthy 402-760-1100</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39</cp:revision>
  <cp:lastPrinted>2017-11-30T15:28:16Z</cp:lastPrinted>
  <dcterms:created xsi:type="dcterms:W3CDTF">2016-05-10T18:31:09Z</dcterms:created>
  <dcterms:modified xsi:type="dcterms:W3CDTF">2019-01-17T14:58:48Z</dcterms:modified>
</cp:coreProperties>
</file>