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74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2A9D5DAD-18B3-4A55-9691-3C7D966F1D29}" type="datetimeFigureOut">
              <a:rPr lang="en-US" smtClean="0"/>
              <a:t>6/25/2019</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9D5DAD-18B3-4A55-9691-3C7D966F1D29}" type="datetimeFigureOut">
              <a:rPr lang="en-US" smtClean="0"/>
              <a:t>6/25/2019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9D5DAD-18B3-4A55-9691-3C7D966F1D29}" type="datetimeFigureOut">
              <a:rPr lang="en-US" smtClean="0"/>
              <a:t>6/25/2019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9D5DAD-18B3-4A55-9691-3C7D966F1D29}" type="datetimeFigureOut">
              <a:rPr lang="en-US" smtClean="0"/>
              <a:t>6/25/2019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2A9D5DAD-18B3-4A55-9691-3C7D966F1D29}" type="datetimeFigureOut">
              <a:rPr lang="en-US" smtClean="0"/>
              <a:t>6/25/2019</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A9D5DAD-18B3-4A55-9691-3C7D966F1D29}" type="datetimeFigureOut">
              <a:rPr lang="en-US" smtClean="0"/>
              <a:t>6/25/2019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F839F1FB-27C2-49B4-9AA6-BE5B01A08C5B}" type="slidenum">
              <a:rPr lang="en-US" smtClean="0"/>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A9D5DAD-18B3-4A55-9691-3C7D966F1D29}" type="datetimeFigureOut">
              <a:rPr lang="en-US" smtClean="0"/>
              <a:t>6/25/2019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A9D5DAD-18B3-4A55-9691-3C7D966F1D29}" type="datetimeFigureOut">
              <a:rPr lang="en-US" smtClean="0"/>
              <a:t>6/25/2019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839F1FB-27C2-49B4-9AA6-BE5B01A08C5B}" type="slidenum">
              <a:rPr lang="en-US" smtClean="0"/>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A9D5DAD-18B3-4A55-9691-3C7D966F1D29}" type="datetimeFigureOut">
              <a:rPr lang="en-US" smtClean="0"/>
              <a:t>6/25/2019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2A9D5DAD-18B3-4A55-9691-3C7D966F1D29}" type="datetimeFigureOut">
              <a:rPr lang="en-US" smtClean="0"/>
              <a:t>6/25/2019</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2A9D5DAD-18B3-4A55-9691-3C7D966F1D29}" type="datetimeFigureOut">
              <a:rPr lang="en-US" smtClean="0"/>
              <a:t>6/25/2019</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2A9D5DAD-18B3-4A55-9691-3C7D966F1D29}" type="datetimeFigureOut">
              <a:rPr lang="en-US" smtClean="0"/>
              <a:t>6/25/2019</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F839F1FB-27C2-49B4-9AA6-BE5B01A08C5B}" type="slidenum">
              <a:rPr lang="en-US" smtClean="0"/>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32" y="3522934"/>
            <a:ext cx="9141068" cy="3335065"/>
          </a:xfrm>
          <a:solidFill>
            <a:schemeClr val="tx1"/>
          </a:solidFill>
        </p:spPr>
        <p:txBody>
          <a:bodyPr anchor="t">
            <a:normAutofit/>
          </a:bodyPr>
          <a:lstStyle/>
          <a:p>
            <a:pPr algn="l"/>
            <a:r>
              <a:rPr lang="en-US" sz="1800" dirty="0">
                <a:solidFill>
                  <a:schemeClr val="bg1"/>
                </a:solidFill>
                <a:effectLst/>
              </a:rPr>
              <a:t>This lake property is located on 1.05 acres of the luxurious Calamus Country Acres adjacent to Calamus Golf Course. If you are looking to store your boat, plug in campers, put up guests, or entertain in your yard you can find it all right here. Addition to the 3 bedrooms offered in the house, a bunk house offers sleeping space and privacy for your guests. Start enjoying the Calamus lifestyle with your family and friends. Let us show you the POSSIBILITIES! * Broker </a:t>
            </a:r>
            <a:r>
              <a:rPr lang="en-US" sz="1800" dirty="0" smtClean="0">
                <a:solidFill>
                  <a:schemeClr val="bg1"/>
                </a:solidFill>
                <a:effectLst/>
              </a:rPr>
              <a:t>Owned</a:t>
            </a:r>
            <a:br>
              <a:rPr lang="en-US" sz="1800" dirty="0" smtClean="0">
                <a:solidFill>
                  <a:schemeClr val="bg1"/>
                </a:solidFill>
                <a:effectLst/>
              </a:rPr>
            </a:br>
            <a:r>
              <a:rPr lang="en-US" sz="2400" b="1" dirty="0">
                <a:solidFill>
                  <a:schemeClr val="bg1"/>
                </a:solidFill>
                <a:effectLst/>
                <a:cs typeface="Aharoni" panose="02010803020104030203" pitchFamily="2" charset="-79"/>
              </a:rPr>
              <a:t/>
            </a:r>
            <a:br>
              <a:rPr lang="en-US" sz="2400" b="1" dirty="0">
                <a:solidFill>
                  <a:schemeClr val="bg1"/>
                </a:solidFill>
                <a:effectLst/>
                <a:cs typeface="Aharoni" panose="02010803020104030203" pitchFamily="2" charset="-79"/>
              </a:rPr>
            </a:br>
            <a:r>
              <a:rPr lang="en-US" sz="2400" b="1" dirty="0" smtClean="0">
                <a:solidFill>
                  <a:schemeClr val="bg1"/>
                </a:solidFill>
                <a:effectLst/>
                <a:cs typeface="Aharoni" panose="02010803020104030203" pitchFamily="2" charset="-79"/>
              </a:rPr>
              <a:t>               </a:t>
            </a:r>
            <a:r>
              <a:rPr lang="en-US" sz="3200" b="1" dirty="0" smtClean="0">
                <a:solidFill>
                  <a:schemeClr val="bg1"/>
                </a:solidFill>
                <a:effectLst/>
                <a:cs typeface="Aharoni" panose="02010803020104030203" pitchFamily="2" charset="-79"/>
              </a:rPr>
              <a:t>Rick Foxworthy</a:t>
            </a:r>
            <a:r>
              <a:rPr lang="en-US" sz="3200" b="1" dirty="0">
                <a:solidFill>
                  <a:schemeClr val="bg1"/>
                </a:solidFill>
                <a:effectLst/>
                <a:cs typeface="Aharoni" panose="02010803020104030203" pitchFamily="2" charset="-79"/>
              </a:rPr>
              <a:t/>
            </a:r>
            <a:br>
              <a:rPr lang="en-US" sz="3200" b="1" dirty="0">
                <a:solidFill>
                  <a:schemeClr val="bg1"/>
                </a:solidFill>
                <a:effectLst/>
                <a:cs typeface="Aharoni" panose="02010803020104030203" pitchFamily="2" charset="-79"/>
              </a:rPr>
            </a:br>
            <a:r>
              <a:rPr lang="en-US" sz="3200" b="1" dirty="0" smtClean="0">
                <a:solidFill>
                  <a:schemeClr val="bg1"/>
                </a:solidFill>
                <a:effectLst/>
                <a:cs typeface="Aharoni" panose="02010803020104030203" pitchFamily="2" charset="-79"/>
              </a:rPr>
              <a:t>              </a:t>
            </a:r>
            <a:r>
              <a:rPr lang="en-US" sz="3200" b="1" dirty="0" smtClean="0">
                <a:solidFill>
                  <a:schemeClr val="bg1"/>
                </a:solidFill>
                <a:effectLst/>
                <a:cs typeface="Aharoni" panose="02010803020104030203" pitchFamily="2" charset="-79"/>
              </a:rPr>
              <a:t>402-760-1100</a:t>
            </a:r>
            <a:endParaRPr lang="en-US" sz="3200" dirty="0">
              <a:solidFill>
                <a:schemeClr val="bg1"/>
              </a:solidFill>
              <a:effectLst/>
            </a:endParaRPr>
          </a:p>
        </p:txBody>
      </p:sp>
      <p:sp>
        <p:nvSpPr>
          <p:cNvPr id="4" name="TextBox 3"/>
          <p:cNvSpPr txBox="1"/>
          <p:nvPr/>
        </p:nvSpPr>
        <p:spPr>
          <a:xfrm>
            <a:off x="-1" y="2866520"/>
            <a:ext cx="9135599" cy="646331"/>
          </a:xfrm>
          <a:prstGeom prst="rect">
            <a:avLst/>
          </a:prstGeom>
          <a:ln>
            <a:noFill/>
          </a:ln>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US" sz="3600" b="1" cap="all" dirty="0"/>
              <a:t>82749 GROUSE LANE, BURWELL, </a:t>
            </a:r>
            <a:r>
              <a:rPr lang="en-US" sz="3600" b="1" cap="all" dirty="0" smtClean="0"/>
              <a:t>NE</a:t>
            </a:r>
            <a:endParaRPr lang="en-US" sz="3600" b="1" u="sng" dirty="0" smtClean="0">
              <a:latin typeface="Baskerville Old Face" panose="02020602080505020303" pitchFamily="18" charset="0"/>
              <a:cs typeface="Aharoni" panose="02010803020104030203" pitchFamily="2" charset="-79"/>
            </a:endParaRPr>
          </a:p>
        </p:txBody>
      </p:sp>
      <p:cxnSp>
        <p:nvCxnSpPr>
          <p:cNvPr id="18" name="Straight Connector 4"/>
          <p:cNvCxnSpPr/>
          <p:nvPr/>
        </p:nvCxnSpPr>
        <p:spPr>
          <a:xfrm>
            <a:off x="8552790" y="5490988"/>
            <a:ext cx="0" cy="1010778"/>
          </a:xfrm>
          <a:prstGeom prst="straightConnector1">
            <a:avLst/>
          </a:prstGeom>
          <a:noFill/>
          <a:ln w="28575">
            <a:solidFill>
              <a:srgbClr val="FF0000"/>
            </a:solidFill>
            <a:prstDash val="solid"/>
          </a:ln>
        </p:spPr>
      </p:cxnSp>
      <p:cxnSp>
        <p:nvCxnSpPr>
          <p:cNvPr id="19" name="Straight Connector 3"/>
          <p:cNvCxnSpPr/>
          <p:nvPr/>
        </p:nvCxnSpPr>
        <p:spPr>
          <a:xfrm flipH="1">
            <a:off x="8233550" y="5490988"/>
            <a:ext cx="580074" cy="0"/>
          </a:xfrm>
          <a:prstGeom prst="straightConnector1">
            <a:avLst/>
          </a:prstGeom>
          <a:noFill/>
          <a:ln w="28575">
            <a:solidFill>
              <a:srgbClr val="FF0000"/>
            </a:solidFill>
            <a:prstDash val="solid"/>
          </a:ln>
        </p:spPr>
      </p:cxnSp>
      <p:cxnSp>
        <p:nvCxnSpPr>
          <p:cNvPr id="20" name="Straight Connector 2"/>
          <p:cNvCxnSpPr/>
          <p:nvPr/>
        </p:nvCxnSpPr>
        <p:spPr>
          <a:xfrm flipV="1">
            <a:off x="5747320" y="5094750"/>
            <a:ext cx="1170153" cy="415582"/>
          </a:xfrm>
          <a:prstGeom prst="straightConnector1">
            <a:avLst/>
          </a:prstGeom>
          <a:noFill/>
          <a:ln w="28575">
            <a:solidFill>
              <a:srgbClr val="FF0000"/>
            </a:solidFill>
            <a:prstDash val="solid"/>
          </a:ln>
        </p:spPr>
      </p:cxnSp>
      <p:cxnSp>
        <p:nvCxnSpPr>
          <p:cNvPr id="21" name="Straight Connector 1"/>
          <p:cNvCxnSpPr/>
          <p:nvPr/>
        </p:nvCxnSpPr>
        <p:spPr>
          <a:xfrm flipH="1" flipV="1">
            <a:off x="6913385" y="5094749"/>
            <a:ext cx="1320165" cy="396240"/>
          </a:xfrm>
          <a:prstGeom prst="straightConnector1">
            <a:avLst/>
          </a:prstGeom>
          <a:noFill/>
          <a:ln w="28575">
            <a:solidFill>
              <a:srgbClr val="FF0000"/>
            </a:solidFill>
            <a:prstDash val="solid"/>
          </a:ln>
        </p:spPr>
      </p:cxnSp>
      <p:sp>
        <p:nvSpPr>
          <p:cNvPr id="22" name="TextBox 21"/>
          <p:cNvSpPr txBox="1"/>
          <p:nvPr/>
        </p:nvSpPr>
        <p:spPr>
          <a:xfrm>
            <a:off x="5410200" y="5510332"/>
            <a:ext cx="3352800" cy="1169551"/>
          </a:xfrm>
          <a:prstGeom prst="rect">
            <a:avLst/>
          </a:prstGeom>
          <a:noFill/>
        </p:spPr>
        <p:txBody>
          <a:bodyPr wrap="square" rtlCol="0">
            <a:spAutoFit/>
          </a:bodyPr>
          <a:lstStyle/>
          <a:p>
            <a:pPr algn="ctr"/>
            <a:r>
              <a:rPr lang="en-US" sz="1600" b="1" dirty="0" smtClean="0">
                <a:solidFill>
                  <a:schemeClr val="bg1"/>
                </a:solidFill>
                <a:latin typeface="Baskerville Old Face" panose="02020602080505020303" pitchFamily="18" charset="0"/>
                <a:cs typeface="Aharoni" panose="02010803020104030203" pitchFamily="2" charset="-79"/>
              </a:rPr>
              <a:t>Cabin </a:t>
            </a:r>
            <a:r>
              <a:rPr lang="en-US" sz="1600" b="1" dirty="0" smtClean="0">
                <a:solidFill>
                  <a:schemeClr val="bg1"/>
                </a:solidFill>
                <a:latin typeface="Baskerville Old Face" panose="02020602080505020303" pitchFamily="18" charset="0"/>
                <a:cs typeface="Aharoni" panose="02010803020104030203" pitchFamily="2" charset="-79"/>
              </a:rPr>
              <a:t>Realty &amp; Ag Services, Inc.</a:t>
            </a:r>
          </a:p>
          <a:p>
            <a:pPr algn="ctr"/>
            <a:r>
              <a:rPr lang="en-US" sz="1350" dirty="0" smtClean="0">
                <a:solidFill>
                  <a:schemeClr val="bg1"/>
                </a:solidFill>
                <a:latin typeface="Baskerville Old Face" panose="02020602080505020303" pitchFamily="18" charset="0"/>
                <a:cs typeface="Aharoni" panose="02010803020104030203" pitchFamily="2" charset="-79"/>
              </a:rPr>
              <a:t>Real Estate Sale &amp; Management</a:t>
            </a:r>
          </a:p>
          <a:p>
            <a:pPr algn="ctr"/>
            <a:r>
              <a:rPr lang="en-US" sz="1350" dirty="0" smtClean="0">
                <a:solidFill>
                  <a:schemeClr val="bg1"/>
                </a:solidFill>
                <a:latin typeface="Baskerville Old Face" panose="02020602080505020303" pitchFamily="18" charset="0"/>
                <a:cs typeface="Aharoni" panose="02010803020104030203" pitchFamily="2" charset="-79"/>
              </a:rPr>
              <a:t>Michele </a:t>
            </a:r>
            <a:r>
              <a:rPr lang="en-US" sz="1350" dirty="0" err="1" smtClean="0">
                <a:solidFill>
                  <a:schemeClr val="bg1"/>
                </a:solidFill>
                <a:latin typeface="Baskerville Old Face" panose="02020602080505020303" pitchFamily="18" charset="0"/>
                <a:cs typeface="Aharoni" panose="02010803020104030203" pitchFamily="2" charset="-79"/>
              </a:rPr>
              <a:t>Usasz</a:t>
            </a:r>
            <a:r>
              <a:rPr lang="en-US" sz="1350" dirty="0" smtClean="0">
                <a:solidFill>
                  <a:schemeClr val="bg1"/>
                </a:solidFill>
                <a:latin typeface="Baskerville Old Face" panose="02020602080505020303" pitchFamily="18" charset="0"/>
                <a:cs typeface="Aharoni" panose="02010803020104030203" pitchFamily="2" charset="-79"/>
              </a:rPr>
              <a:t>-Wells, Broker</a:t>
            </a:r>
          </a:p>
          <a:p>
            <a:pPr algn="ctr"/>
            <a:r>
              <a:rPr lang="en-US" sz="1350" dirty="0" smtClean="0">
                <a:solidFill>
                  <a:schemeClr val="bg1"/>
                </a:solidFill>
                <a:latin typeface="Baskerville Old Face" panose="02020602080505020303" pitchFamily="18" charset="0"/>
                <a:cs typeface="Aharoni" panose="02010803020104030203" pitchFamily="2" charset="-79"/>
              </a:rPr>
              <a:t>Office: 308-346-4425</a:t>
            </a:r>
          </a:p>
          <a:p>
            <a:pPr algn="ctr"/>
            <a:r>
              <a:rPr lang="en-US" sz="1350" b="1" dirty="0" smtClean="0">
                <a:solidFill>
                  <a:schemeClr val="bg1"/>
                </a:solidFill>
                <a:latin typeface="Baskerville Old Face" panose="02020602080505020303" pitchFamily="18" charset="0"/>
                <a:cs typeface="Aharoni" panose="02010803020104030203" pitchFamily="2" charset="-79"/>
              </a:rPr>
              <a:t>www. CabinRealtyAgServices.com</a:t>
            </a:r>
          </a:p>
        </p:txBody>
      </p:sp>
      <p:pic>
        <p:nvPicPr>
          <p:cNvPr id="1030" name="Picture 6" descr="http://www.cabinrealtyagservices.com/wp-content/uploads/2019/04/A0094DBE-A5E2-4228-BBB1-813A30FA72B0-1024x768.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0" y="18527"/>
            <a:ext cx="2895599" cy="286077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www.cabinrealtyagservices.com/wp-content/uploads/2019/04/280E17B0-C3C5-4364-8420-2E10F11C40EF-1024x768.jpe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43600" y="14377"/>
            <a:ext cx="3201838" cy="286077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www.cabinrealtyagservices.com/wp-content/uploads/2019/04/57490E13-9466-4B1B-88C4-4556BA46FA29-1024x768.jpe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79" y="5750"/>
            <a:ext cx="3051179" cy="28607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3710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346</TotalTime>
  <Words>123</Words>
  <Application>Microsoft Office PowerPoint</Application>
  <PresentationFormat>On-screen Show (4:3)</PresentationFormat>
  <Paragraphs>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Foundry</vt:lpstr>
      <vt:lpstr>This lake property is located on 1.05 acres of the luxurious Calamus Country Acres adjacent to Calamus Golf Course. If you are looking to store your boat, plug in campers, put up guests, or entertain in your yard you can find it all right here. Addition to the 3 bedrooms offered in the house, a bunk house offers sleeping space and privacy for your guests. Start enjoying the Calamus lifestyle with your family and friends. Let us show you the POSSIBILITIES! * Broker Owned                 Rick Foxworthy               402-760-1100</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List Price: $315,000.00 Real Estate Taxes: 2015 - $1,419.52 Contact: Colten Marsh - 402.709.7253 Legal Description: A tract of land located in the Southwest Quarter; a tract located in the southwest corner of the Southeast Quarter and part of the South Half of the Southeast Quarter lying west of old HWY 14, ALL in Section 20, Township 25 North, Range 6 West of the 6th P.M., Antelope County, Nebraska.  Location/Description: Approximately one mile south of Neligh on old HWY 14 and west 1/2 mile on 848th Road to subject property marked by Cabin Realty &amp; Ag Services signs.  Comments: This property offers a unique opportunity to obtain a main house and a rental property. The main house is 1,526 sq feet with 3 bedroom, 2 bath, 1/3 basement, and a 2 car attached garage. Rental house is 984 sq feet with 2 bedroom, 1 bath and a 2 car attached garage. This acreage includes many mature trees and a pond making the property appealing to the avid hunter and fisherman . There is a 30 by 60 open front pole shed and fish in the pond! For more information or to see the property give Colten a call!</dc:title>
  <dc:creator>Main</dc:creator>
  <cp:lastModifiedBy>Main</cp:lastModifiedBy>
  <cp:revision>35</cp:revision>
  <cp:lastPrinted>2019-06-25T15:54:29Z</cp:lastPrinted>
  <dcterms:created xsi:type="dcterms:W3CDTF">2016-05-10T18:31:09Z</dcterms:created>
  <dcterms:modified xsi:type="dcterms:W3CDTF">2019-06-25T15:54:35Z</dcterms:modified>
</cp:coreProperties>
</file>