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7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6/25/2019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6/25/2019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6/25/2019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6/25/2019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6/25/2019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6/25/2019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6/25/2019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6/25/2019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6/25/2019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6/25/2019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32" y="3522934"/>
            <a:ext cx="9141068" cy="3335065"/>
          </a:xfrm>
          <a:solidFill>
            <a:schemeClr val="tx1"/>
          </a:solidFill>
        </p:spPr>
        <p:txBody>
          <a:bodyPr anchor="t">
            <a:normAutofit/>
          </a:bodyPr>
          <a:lstStyle/>
          <a:p>
            <a:pPr algn="l"/>
            <a:r>
              <a:rPr lang="en-US" sz="1800" dirty="0">
                <a:solidFill>
                  <a:schemeClr val="bg1"/>
                </a:solidFill>
                <a:effectLst/>
              </a:rPr>
              <a:t>This lake property is located on 1.05 acres of the luxurious Calamus Country Acres adjacent to Calamus Golf Course. If you are looking to store your boat, plug in campers, put up guests, or entertain in your yard you can find it all right here. Addition to the 3 bedrooms offered in the house, a bunk house offers sleeping space and privacy for your guests. Start enjoying the Calamus lifestyle with your family and friends. Let us show you the POSSIBILITIES! * Broker </a:t>
            </a:r>
            <a:r>
              <a:rPr lang="en-US" sz="1800" dirty="0" smtClean="0">
                <a:solidFill>
                  <a:schemeClr val="bg1"/>
                </a:solidFill>
                <a:effectLst/>
              </a:rPr>
              <a:t>Owned</a:t>
            </a:r>
            <a:br>
              <a:rPr lang="en-US" sz="1800" dirty="0" smtClean="0">
                <a:solidFill>
                  <a:schemeClr val="bg1"/>
                </a:solidFill>
                <a:effectLst/>
              </a:rPr>
            </a:br>
            <a:r>
              <a:rPr lang="en-US" sz="2400" b="1" dirty="0">
                <a:solidFill>
                  <a:schemeClr val="bg1"/>
                </a:solidFill>
                <a:effectLst/>
                <a:cs typeface="Aharoni" panose="02010803020104030203" pitchFamily="2" charset="-79"/>
              </a:rPr>
              <a:t/>
            </a:r>
            <a:br>
              <a:rPr lang="en-US" sz="2400" b="1" dirty="0">
                <a:solidFill>
                  <a:schemeClr val="bg1"/>
                </a:solidFill>
                <a:effectLst/>
                <a:cs typeface="Aharoni" panose="02010803020104030203" pitchFamily="2" charset="-79"/>
              </a:rPr>
            </a:br>
            <a:r>
              <a:rPr lang="en-US" sz="2400" b="1" dirty="0" smtClean="0">
                <a:solidFill>
                  <a:schemeClr val="bg1"/>
                </a:solidFill>
                <a:effectLst/>
                <a:cs typeface="Aharoni" panose="02010803020104030203" pitchFamily="2" charset="-79"/>
              </a:rPr>
              <a:t>               </a:t>
            </a:r>
            <a:r>
              <a:rPr lang="en-US" sz="3200" b="1" dirty="0" smtClean="0">
                <a:solidFill>
                  <a:schemeClr val="bg1"/>
                </a:solidFill>
                <a:effectLst/>
                <a:cs typeface="Aharoni" panose="02010803020104030203" pitchFamily="2" charset="-79"/>
              </a:rPr>
              <a:t>Rick Foxworthy</a:t>
            </a:r>
            <a:r>
              <a:rPr lang="en-US" sz="3200" b="1" dirty="0">
                <a:solidFill>
                  <a:schemeClr val="bg1"/>
                </a:solidFill>
                <a:effectLst/>
                <a:cs typeface="Aharoni" panose="02010803020104030203" pitchFamily="2" charset="-79"/>
              </a:rPr>
              <a:t/>
            </a:r>
            <a:br>
              <a:rPr lang="en-US" sz="3200" b="1" dirty="0">
                <a:solidFill>
                  <a:schemeClr val="bg1"/>
                </a:solidFill>
                <a:effectLst/>
                <a:cs typeface="Aharoni" panose="02010803020104030203" pitchFamily="2" charset="-79"/>
              </a:rPr>
            </a:br>
            <a:r>
              <a:rPr lang="en-US" sz="3200" b="1" dirty="0" smtClean="0">
                <a:solidFill>
                  <a:schemeClr val="bg1"/>
                </a:solidFill>
                <a:effectLst/>
                <a:cs typeface="Aharoni" panose="02010803020104030203" pitchFamily="2" charset="-79"/>
              </a:rPr>
              <a:t>              </a:t>
            </a:r>
            <a:r>
              <a:rPr lang="en-US" sz="3200" b="1" dirty="0" smtClean="0">
                <a:solidFill>
                  <a:schemeClr val="bg1"/>
                </a:solidFill>
                <a:effectLst/>
                <a:cs typeface="Aharoni" panose="02010803020104030203" pitchFamily="2" charset="-79"/>
              </a:rPr>
              <a:t>402-760-1100</a:t>
            </a:r>
            <a:endParaRPr lang="en-US" sz="3200" dirty="0">
              <a:solidFill>
                <a:schemeClr val="bg1"/>
              </a:solidFill>
              <a:effectLst/>
            </a:endParaRPr>
          </a:p>
        </p:txBody>
      </p:sp>
      <p:sp>
        <p:nvSpPr>
          <p:cNvPr id="4" name="TextBox 3"/>
          <p:cNvSpPr txBox="1"/>
          <p:nvPr/>
        </p:nvSpPr>
        <p:spPr>
          <a:xfrm>
            <a:off x="-1" y="2866520"/>
            <a:ext cx="9135599" cy="646331"/>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600" b="1" cap="all" dirty="0"/>
              <a:t>82749 GROUSE LANE, BURWELL, </a:t>
            </a:r>
            <a:r>
              <a:rPr lang="en-US" sz="3600" b="1" cap="all" dirty="0" smtClean="0"/>
              <a:t>NE</a:t>
            </a:r>
            <a:endParaRPr lang="en-US" sz="3600" b="1" u="sng" dirty="0" smtClean="0">
              <a:latin typeface="Baskerville Old Face" panose="02020602080505020303" pitchFamily="18" charset="0"/>
              <a:cs typeface="Aharoni" panose="02010803020104030203" pitchFamily="2" charset="-79"/>
            </a:endParaRPr>
          </a:p>
        </p:txBody>
      </p:sp>
      <p:cxnSp>
        <p:nvCxnSpPr>
          <p:cNvPr id="18" name="Straight Connector 4"/>
          <p:cNvCxnSpPr/>
          <p:nvPr/>
        </p:nvCxnSpPr>
        <p:spPr>
          <a:xfrm>
            <a:off x="8552790" y="5490988"/>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8233550" y="5490988"/>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5747320" y="5094750"/>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6913385" y="5094749"/>
            <a:ext cx="1320165" cy="396240"/>
          </a:xfrm>
          <a:prstGeom prst="straightConnector1">
            <a:avLst/>
          </a:prstGeom>
          <a:noFill/>
          <a:ln w="28575">
            <a:solidFill>
              <a:srgbClr val="FF0000"/>
            </a:solidFill>
            <a:prstDash val="solid"/>
          </a:ln>
        </p:spPr>
      </p:cxnSp>
      <p:sp>
        <p:nvSpPr>
          <p:cNvPr id="22" name="TextBox 21"/>
          <p:cNvSpPr txBox="1"/>
          <p:nvPr/>
        </p:nvSpPr>
        <p:spPr>
          <a:xfrm>
            <a:off x="5410200" y="5510332"/>
            <a:ext cx="3352800" cy="1169551"/>
          </a:xfrm>
          <a:prstGeom prst="rect">
            <a:avLst/>
          </a:prstGeom>
          <a:noFill/>
        </p:spPr>
        <p:txBody>
          <a:bodyPr wrap="square" rtlCol="0">
            <a:spAutoFit/>
          </a:bodyPr>
          <a:lstStyle/>
          <a:p>
            <a:pPr algn="ctr"/>
            <a:r>
              <a:rPr lang="en-US" sz="1600" b="1" dirty="0" smtClean="0">
                <a:solidFill>
                  <a:schemeClr val="bg1"/>
                </a:solidFill>
                <a:latin typeface="Baskerville Old Face" panose="02020602080505020303" pitchFamily="18" charset="0"/>
                <a:cs typeface="Aharoni" panose="02010803020104030203" pitchFamily="2" charset="-79"/>
              </a:rPr>
              <a:t>Cabin </a:t>
            </a:r>
            <a:r>
              <a:rPr lang="en-US" sz="1600" b="1" dirty="0" smtClean="0">
                <a:solidFill>
                  <a:schemeClr val="bg1"/>
                </a:solidFill>
                <a:latin typeface="Baskerville Old Face" panose="02020602080505020303" pitchFamily="18" charset="0"/>
                <a:cs typeface="Aharoni" panose="02010803020104030203" pitchFamily="2" charset="-79"/>
              </a:rPr>
              <a:t>Realty &amp; Ag Services, Inc.</a:t>
            </a:r>
          </a:p>
          <a:p>
            <a:pPr algn="ctr"/>
            <a:r>
              <a:rPr lang="en-US" sz="1350" dirty="0" smtClean="0">
                <a:solidFill>
                  <a:schemeClr val="bg1"/>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chemeClr val="bg1"/>
                </a:solidFill>
                <a:latin typeface="Baskerville Old Face" panose="02020602080505020303" pitchFamily="18" charset="0"/>
                <a:cs typeface="Aharoni" panose="02010803020104030203" pitchFamily="2" charset="-79"/>
              </a:rPr>
              <a:t>Michele </a:t>
            </a:r>
            <a:r>
              <a:rPr lang="en-US" sz="1350" dirty="0" err="1" smtClean="0">
                <a:solidFill>
                  <a:schemeClr val="bg1"/>
                </a:solidFill>
                <a:latin typeface="Baskerville Old Face" panose="02020602080505020303" pitchFamily="18" charset="0"/>
                <a:cs typeface="Aharoni" panose="02010803020104030203" pitchFamily="2" charset="-79"/>
              </a:rPr>
              <a:t>Usasz</a:t>
            </a:r>
            <a:r>
              <a:rPr lang="en-US" sz="1350" dirty="0" smtClean="0">
                <a:solidFill>
                  <a:schemeClr val="bg1"/>
                </a:solidFill>
                <a:latin typeface="Baskerville Old Face" panose="02020602080505020303" pitchFamily="18" charset="0"/>
                <a:cs typeface="Aharoni" panose="02010803020104030203" pitchFamily="2" charset="-79"/>
              </a:rPr>
              <a:t>-Wells, Broker</a:t>
            </a:r>
          </a:p>
          <a:p>
            <a:pPr algn="ctr"/>
            <a:r>
              <a:rPr lang="en-US" sz="1350" dirty="0" smtClean="0">
                <a:solidFill>
                  <a:schemeClr val="bg1"/>
                </a:solidFill>
                <a:latin typeface="Baskerville Old Face" panose="02020602080505020303" pitchFamily="18" charset="0"/>
                <a:cs typeface="Aharoni" panose="02010803020104030203" pitchFamily="2" charset="-79"/>
              </a:rPr>
              <a:t>Office: 308-346-4425</a:t>
            </a:r>
          </a:p>
          <a:p>
            <a:pPr algn="ctr"/>
            <a:r>
              <a:rPr lang="en-US" sz="1350" b="1" dirty="0" smtClean="0">
                <a:solidFill>
                  <a:schemeClr val="bg1"/>
                </a:solidFill>
                <a:latin typeface="Baskerville Old Face" panose="02020602080505020303" pitchFamily="18" charset="0"/>
                <a:cs typeface="Aharoni" panose="02010803020104030203" pitchFamily="2" charset="-79"/>
              </a:rPr>
              <a:t>www. CabinRealtyAgServices.com</a:t>
            </a:r>
          </a:p>
        </p:txBody>
      </p:sp>
      <p:pic>
        <p:nvPicPr>
          <p:cNvPr id="1030" name="Picture 6" descr="http://www.cabinrealtyagservices.com/wp-content/uploads/2019/04/A0094DBE-A5E2-4228-BBB1-813A30FA72B0-1024x768.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8527"/>
            <a:ext cx="2895599" cy="286077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cabinrealtyagservices.com/wp-content/uploads/2019/04/280E17B0-C3C5-4364-8420-2E10F11C40EF-1024x768.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4377"/>
            <a:ext cx="3201838" cy="28607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cabinrealtyagservices.com/wp-content/uploads/2019/04/57490E13-9466-4B1B-88C4-4556BA46FA29-1024x768.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79" y="5750"/>
            <a:ext cx="3051179" cy="2860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346</TotalTime>
  <Words>123</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This lake property is located on 1.05 acres of the luxurious Calamus Country Acres adjacent to Calamus Golf Course. If you are looking to store your boat, plug in campers, put up guests, or entertain in your yard you can find it all right here. Addition to the 3 bedrooms offered in the house, a bunk house offers sleeping space and privacy for your guests. Start enjoying the Calamus lifestyle with your family and friends. Let us show you the POSSIBILITIES! * Broker Owned                 Rick Foxworthy               402-760-1100</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35</cp:revision>
  <cp:lastPrinted>2019-06-25T15:54:29Z</cp:lastPrinted>
  <dcterms:created xsi:type="dcterms:W3CDTF">2016-05-10T18:31:09Z</dcterms:created>
  <dcterms:modified xsi:type="dcterms:W3CDTF">2019-06-25T15:54:35Z</dcterms:modified>
</cp:coreProperties>
</file>