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0" d="100"/>
          <a:sy n="110" d="100"/>
        </p:scale>
        <p:origin x="-1692"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ound Diagonal Corner Rectangle 6"/>
          <p:cNvSpPr/>
          <p:nvPr/>
        </p:nvSpPr>
        <p:spPr>
          <a:xfrm>
            <a:off x="164592" y="146304"/>
            <a:ext cx="8814816" cy="2505456"/>
          </a:xfrm>
          <a:prstGeom prst="round2DiagRect">
            <a:avLst>
              <a:gd name="adj1" fmla="val 11807"/>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Title 7"/>
          <p:cNvSpPr>
            <a:spLocks noGrp="1"/>
          </p:cNvSpPr>
          <p:nvPr>
            <p:ph type="ctrTitle"/>
          </p:nvPr>
        </p:nvSpPr>
        <p:spPr>
          <a:xfrm>
            <a:off x="464234" y="381001"/>
            <a:ext cx="8229600" cy="2209800"/>
          </a:xfrm>
        </p:spPr>
        <p:txBody>
          <a:bodyPr lIns="45720" rIns="228600" anchor="b">
            <a:normAutofit/>
          </a:bodyPr>
          <a:lstStyle>
            <a:lvl1pPr marL="0" algn="r">
              <a:defRPr sz="4800"/>
            </a:lvl1pPr>
            <a:extLst/>
          </a:lstStyle>
          <a:p>
            <a:r>
              <a:rPr kumimoji="0" lang="en-US" smtClean="0"/>
              <a:t>Click to edit Master title style</a:t>
            </a:r>
            <a:endParaRPr kumimoji="0" lang="en-US"/>
          </a:p>
        </p:txBody>
      </p:sp>
      <p:sp>
        <p:nvSpPr>
          <p:cNvPr id="9" name="Subtitle 8"/>
          <p:cNvSpPr>
            <a:spLocks noGrp="1"/>
          </p:cNvSpPr>
          <p:nvPr>
            <p:ph type="subTitle" idx="1"/>
          </p:nvPr>
        </p:nvSpPr>
        <p:spPr>
          <a:xfrm>
            <a:off x="2133600" y="2819400"/>
            <a:ext cx="6560234" cy="1752600"/>
          </a:xfrm>
        </p:spPr>
        <p:txBody>
          <a:bodyPr lIns="45720" rIns="246888"/>
          <a:lstStyle>
            <a:lvl1pPr marL="0" indent="0" algn="r">
              <a:spcBef>
                <a:spcPts val="0"/>
              </a:spcBef>
              <a:buNone/>
              <a:defRPr>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10" name="Date Placeholder 9"/>
          <p:cNvSpPr>
            <a:spLocks noGrp="1"/>
          </p:cNvSpPr>
          <p:nvPr>
            <p:ph type="dt" sz="half" idx="10"/>
          </p:nvPr>
        </p:nvSpPr>
        <p:spPr>
          <a:xfrm>
            <a:off x="5562600" y="6509004"/>
            <a:ext cx="3002280" cy="274320"/>
          </a:xfrm>
        </p:spPr>
        <p:txBody>
          <a:bodyPr vert="horz" rtlCol="0"/>
          <a:lstStyle>
            <a:extLst/>
          </a:lstStyle>
          <a:p>
            <a:fld id="{2A9D5DAD-18B3-4A55-9691-3C7D966F1D29}" type="datetimeFigureOut">
              <a:rPr lang="en-US" smtClean="0"/>
              <a:t>2/22/2018</a:t>
            </a:fld>
            <a:endParaRPr lang="en-US"/>
          </a:p>
        </p:txBody>
      </p:sp>
      <p:sp>
        <p:nvSpPr>
          <p:cNvPr id="11" name="Slide Number Placeholder 10"/>
          <p:cNvSpPr>
            <a:spLocks noGrp="1"/>
          </p:cNvSpPr>
          <p:nvPr>
            <p:ph type="sldNum" sz="quarter" idx="11"/>
          </p:nvPr>
        </p:nvSpPr>
        <p:spPr>
          <a:xfrm>
            <a:off x="8638952" y="6509004"/>
            <a:ext cx="464288" cy="274320"/>
          </a:xfrm>
        </p:spPr>
        <p:txBody>
          <a:bodyPr vert="horz" rtlCol="0"/>
          <a:lstStyle>
            <a:lvl1pPr>
              <a:defRPr>
                <a:solidFill>
                  <a:schemeClr val="tx2">
                    <a:shade val="90000"/>
                  </a:schemeClr>
                </a:solidFill>
              </a:defRPr>
            </a:lvl1pPr>
            <a:extLst/>
          </a:lstStyle>
          <a:p>
            <a:fld id="{F839F1FB-27C2-49B4-9AA6-BE5B01A08C5B}" type="slidenum">
              <a:rPr lang="en-US" smtClean="0"/>
              <a:t>‹#›</a:t>
            </a:fld>
            <a:endParaRPr lang="en-US"/>
          </a:p>
        </p:txBody>
      </p:sp>
      <p:sp>
        <p:nvSpPr>
          <p:cNvPr id="12" name="Footer Placeholder 11"/>
          <p:cNvSpPr>
            <a:spLocks noGrp="1"/>
          </p:cNvSpPr>
          <p:nvPr>
            <p:ph type="ftr" sz="quarter" idx="12"/>
          </p:nvPr>
        </p:nvSpPr>
        <p:spPr>
          <a:xfrm>
            <a:off x="1600200" y="6509004"/>
            <a:ext cx="3907464" cy="274320"/>
          </a:xfrm>
        </p:spPr>
        <p:txBody>
          <a:bodyPr vert="horz" rtlCol="0"/>
          <a:lstStyle>
            <a:extLst/>
          </a:lstStyle>
          <a:p>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2A9D5DAD-18B3-4A55-9691-3C7D966F1D29}" type="datetimeFigureOut">
              <a:rPr lang="en-US" smtClean="0"/>
              <a:t>2/22/2018</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F839F1FB-27C2-49B4-9AA6-BE5B01A08C5B}"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lvl1pPr algn="l">
              <a:defRPr/>
            </a:lvl1pPr>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2A9D5DAD-18B3-4A55-9691-3C7D966F1D29}" type="datetimeFigureOut">
              <a:rPr lang="en-US" smtClean="0"/>
              <a:t>2/22/2018</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F839F1FB-27C2-49B4-9AA6-BE5B01A08C5B}"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2A9D5DAD-18B3-4A55-9691-3C7D966F1D29}" type="datetimeFigureOut">
              <a:rPr lang="en-US" smtClean="0"/>
              <a:t>2/22/2018</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F839F1FB-27C2-49B4-9AA6-BE5B01A08C5B}"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7" name="Rectangle 6"/>
          <p:cNvSpPr/>
          <p:nvPr/>
        </p:nvSpPr>
        <p:spPr>
          <a:xfrm>
            <a:off x="1000128" y="3267456"/>
            <a:ext cx="74066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722376" y="498230"/>
            <a:ext cx="7772400" cy="2731008"/>
          </a:xfrm>
        </p:spPr>
        <p:txBody>
          <a:bodyPr rIns="100584"/>
          <a:lstStyle>
            <a:lvl1pPr algn="r">
              <a:buNone/>
              <a:defRPr sz="4000" b="1" cap="none">
                <a:solidFill>
                  <a:schemeClr val="accent1">
                    <a:tint val="95000"/>
                    <a:satMod val="200000"/>
                  </a:schemeClr>
                </a:solidFill>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3287713"/>
            <a:ext cx="7772400" cy="1509712"/>
          </a:xfrm>
        </p:spPr>
        <p:txBody>
          <a:bodyPr rIns="128016" anchor="t"/>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8" name="Date Placeholder 7"/>
          <p:cNvSpPr>
            <a:spLocks noGrp="1"/>
          </p:cNvSpPr>
          <p:nvPr>
            <p:ph type="dt" sz="half" idx="10"/>
          </p:nvPr>
        </p:nvSpPr>
        <p:spPr>
          <a:xfrm>
            <a:off x="5562600" y="6513670"/>
            <a:ext cx="3002280" cy="274320"/>
          </a:xfrm>
        </p:spPr>
        <p:txBody>
          <a:bodyPr vert="horz" rtlCol="0"/>
          <a:lstStyle>
            <a:extLst/>
          </a:lstStyle>
          <a:p>
            <a:fld id="{2A9D5DAD-18B3-4A55-9691-3C7D966F1D29}" type="datetimeFigureOut">
              <a:rPr lang="en-US" smtClean="0"/>
              <a:t>2/22/2018</a:t>
            </a:fld>
            <a:endParaRPr lang="en-US"/>
          </a:p>
        </p:txBody>
      </p:sp>
      <p:sp>
        <p:nvSpPr>
          <p:cNvPr id="9" name="Slide Number Placeholder 8"/>
          <p:cNvSpPr>
            <a:spLocks noGrp="1"/>
          </p:cNvSpPr>
          <p:nvPr>
            <p:ph type="sldNum" sz="quarter" idx="11"/>
          </p:nvPr>
        </p:nvSpPr>
        <p:spPr>
          <a:xfrm>
            <a:off x="8638952" y="6513670"/>
            <a:ext cx="464288" cy="274320"/>
          </a:xfrm>
        </p:spPr>
        <p:txBody>
          <a:bodyPr vert="horz" rtlCol="0"/>
          <a:lstStyle>
            <a:lvl1pPr>
              <a:defRPr>
                <a:solidFill>
                  <a:schemeClr val="tx2">
                    <a:shade val="90000"/>
                  </a:schemeClr>
                </a:solidFill>
              </a:defRPr>
            </a:lvl1pPr>
            <a:extLst/>
          </a:lstStyle>
          <a:p>
            <a:fld id="{F839F1FB-27C2-49B4-9AA6-BE5B01A08C5B}" type="slidenum">
              <a:rPr lang="en-US" smtClean="0"/>
              <a:t>‹#›</a:t>
            </a:fld>
            <a:endParaRPr lang="en-US"/>
          </a:p>
        </p:txBody>
      </p:sp>
      <p:sp>
        <p:nvSpPr>
          <p:cNvPr id="10" name="Footer Placeholder 9"/>
          <p:cNvSpPr>
            <a:spLocks noGrp="1"/>
          </p:cNvSpPr>
          <p:nvPr>
            <p:ph type="ftr" sz="quarter" idx="12"/>
          </p:nvPr>
        </p:nvSpPr>
        <p:spPr>
          <a:xfrm>
            <a:off x="1600200" y="6513670"/>
            <a:ext cx="3907464" cy="274320"/>
          </a:xfrm>
        </p:spPr>
        <p:txBody>
          <a:bodyPr vert="horz" rtlCol="0"/>
          <a:lstStyle>
            <a:extLst/>
          </a:lstStyle>
          <a:p>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45920"/>
            <a:ext cx="4038600" cy="452628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645920"/>
            <a:ext cx="4038600" cy="452628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2A9D5DAD-18B3-4A55-9691-3C7D966F1D29}" type="datetimeFigureOut">
              <a:rPr lang="en-US" smtClean="0"/>
              <a:t>2/22/2018</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a:xfrm>
            <a:off x="8641080" y="6514568"/>
            <a:ext cx="464288" cy="274320"/>
          </a:xfrm>
        </p:spPr>
        <p:txBody>
          <a:bodyPr/>
          <a:lstStyle>
            <a:extLst/>
          </a:lstStyle>
          <a:p>
            <a:fld id="{F839F1FB-27C2-49B4-9AA6-BE5B01A08C5B}" type="slidenum">
              <a:rPr lang="en-US" smtClean="0"/>
              <a:t>‹#›</a:t>
            </a:fld>
            <a:endParaRPr lang="en-US"/>
          </a:p>
        </p:txBody>
      </p:sp>
      <p:sp>
        <p:nvSpPr>
          <p:cNvPr id="10" name="Rectangle 9"/>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Rectangle 9"/>
          <p:cNvSpPr/>
          <p:nvPr/>
        </p:nvSpPr>
        <p:spPr>
          <a:xfrm>
            <a:off x="616744" y="216521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b"/>
          <a:lstStyle>
            <a:extLst/>
          </a:lstStyle>
          <a:p>
            <a:pPr algn="ctr" eaLnBrk="1" latinLnBrk="0" hangingPunct="1"/>
            <a:endParaRPr kumimoji="0" lang="en-US"/>
          </a:p>
        </p:txBody>
      </p:sp>
      <p:sp>
        <p:nvSpPr>
          <p:cNvPr id="11" name="Rectangle 10"/>
          <p:cNvSpPr/>
          <p:nvPr/>
        </p:nvSpPr>
        <p:spPr>
          <a:xfrm>
            <a:off x="4800600" y="216521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b"/>
          <a:lstStyle>
            <a:extLst/>
          </a:lstStyle>
          <a:p>
            <a:pPr algn="ctr" eaLnBrk="1" latinLnBrk="0" hangingPunct="1"/>
            <a:endParaRPr kumimoji="0" lang="en-US"/>
          </a:p>
        </p:txBody>
      </p:sp>
      <p:sp>
        <p:nvSpPr>
          <p:cNvPr id="2" name="Title 1"/>
          <p:cNvSpPr>
            <a:spLocks noGrp="1"/>
          </p:cNvSpPr>
          <p:nvPr>
            <p:ph type="title"/>
          </p:nvPr>
        </p:nvSpPr>
        <p:spPr>
          <a:xfrm>
            <a:off x="457200" y="251948"/>
            <a:ext cx="8229600" cy="1143000"/>
          </a:xfrm>
        </p:spPr>
        <p:txBody>
          <a:bodyPr anchor="b"/>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535113"/>
            <a:ext cx="4040188" cy="639762"/>
          </a:xfrm>
        </p:spPr>
        <p:txBody>
          <a:bodyPr anchor="b">
            <a:noAutofit/>
          </a:bodyPr>
          <a:lstStyle>
            <a:lvl1pPr marL="91440" indent="0" algn="l">
              <a:spcBef>
                <a:spcPts val="0"/>
              </a:spcBef>
              <a:buNone/>
              <a:defRPr sz="2200" b="0" cap="all" baseline="0"/>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535113"/>
            <a:ext cx="4041775" cy="639762"/>
          </a:xfrm>
        </p:spPr>
        <p:txBody>
          <a:bodyPr anchor="b">
            <a:noAutofit/>
          </a:bodyPr>
          <a:lstStyle>
            <a:lvl1pPr marL="91440" indent="0" algn="l">
              <a:spcBef>
                <a:spcPts val="0"/>
              </a:spcBef>
              <a:buNone/>
              <a:defRPr sz="2200" b="0" cap="all" baseline="0"/>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362200"/>
            <a:ext cx="4040188" cy="3941763"/>
          </a:xfrm>
        </p:spPr>
        <p:txBody>
          <a:bodyPr lIns="91440"/>
          <a:lstStyle>
            <a:lvl1pPr>
              <a:defRPr sz="22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362200"/>
            <a:ext cx="4041775" cy="3941763"/>
          </a:xfrm>
        </p:spPr>
        <p:txBody>
          <a:bodyPr/>
          <a:lstStyle>
            <a:lvl1pPr>
              <a:defRPr sz="22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2A9D5DAD-18B3-4A55-9691-3C7D966F1D29}" type="datetimeFigureOut">
              <a:rPr lang="en-US" smtClean="0"/>
              <a:t>2/22/2018</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a:xfrm>
            <a:off x="8641080" y="6514568"/>
            <a:ext cx="464288" cy="274320"/>
          </a:xfrm>
        </p:spPr>
        <p:txBody>
          <a:bodyPr/>
          <a:lstStyle>
            <a:extLst/>
          </a:lstStyle>
          <a:p>
            <a:fld id="{F839F1FB-27C2-49B4-9AA6-BE5B01A08C5B}"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53218"/>
            <a:ext cx="8229600" cy="1143000"/>
          </a:xfrm>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2A9D5DAD-18B3-4A55-9691-3C7D966F1D29}" type="datetimeFigureOut">
              <a:rPr lang="en-US" smtClean="0"/>
              <a:t>2/22/2018</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F839F1FB-27C2-49B4-9AA6-BE5B01A08C5B}" type="slidenum">
              <a:rPr lang="en-US" smtClean="0"/>
              <a:t>‹#›</a:t>
            </a:fld>
            <a:endParaRPr lang="en-US"/>
          </a:p>
        </p:txBody>
      </p:sp>
      <p:sp>
        <p:nvSpPr>
          <p:cNvPr id="7" name="Rectangle 6"/>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2A9D5DAD-18B3-4A55-9691-3C7D966F1D29}" type="datetimeFigureOut">
              <a:rPr lang="en-US" smtClean="0"/>
              <a:t>2/22/2018</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F839F1FB-27C2-49B4-9AA6-BE5B01A08C5B}"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2"/>
      </p:bgRef>
    </p:bg>
    <p:spTree>
      <p:nvGrpSpPr>
        <p:cNvPr id="1" name=""/>
        <p:cNvGrpSpPr/>
        <p:nvPr/>
      </p:nvGrpSpPr>
      <p:grpSpPr>
        <a:xfrm>
          <a:off x="0" y="0"/>
          <a:ext cx="0" cy="0"/>
          <a:chOff x="0" y="0"/>
          <a:chExt cx="0" cy="0"/>
        </a:xfrm>
      </p:grpSpPr>
      <p:sp>
        <p:nvSpPr>
          <p:cNvPr id="8" name="Rectangle 7"/>
          <p:cNvSpPr/>
          <p:nvPr/>
        </p:nvSpPr>
        <p:spPr>
          <a:xfrm>
            <a:off x="5057552" y="105765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4963136" y="304800"/>
            <a:ext cx="3931920" cy="762000"/>
          </a:xfrm>
        </p:spPr>
        <p:txBody>
          <a:bodyPr anchor="b"/>
          <a:lstStyle>
            <a:lvl1pPr marL="0" algn="r">
              <a:buNone/>
              <a:defRPr sz="2000" b="1"/>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963136" y="1107560"/>
            <a:ext cx="3931920" cy="1066800"/>
          </a:xfrm>
        </p:spPr>
        <p:txBody>
          <a:bodyPr/>
          <a:lstStyle>
            <a:lvl1pPr marL="0" indent="0" algn="r">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228600" y="2209800"/>
            <a:ext cx="8666456" cy="3977640"/>
          </a:xfrm>
        </p:spPr>
        <p:txBody>
          <a:bodyPr/>
          <a:lstStyle>
            <a:lvl1pPr marL="292608">
              <a:defRPr sz="3200"/>
            </a:lvl1pPr>
            <a:lvl2pPr marL="594360">
              <a:defRPr sz="2800"/>
            </a:lvl2pPr>
            <a:lvl3pPr marL="822960">
              <a:defRPr sz="2400"/>
            </a:lvl3pPr>
            <a:lvl4pPr marL="1051560">
              <a:defRPr sz="2000"/>
            </a:lvl4pPr>
            <a:lvl5pPr marL="1261872">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9" name="Date Placeholder 8"/>
          <p:cNvSpPr>
            <a:spLocks noGrp="1"/>
          </p:cNvSpPr>
          <p:nvPr>
            <p:ph type="dt" sz="half" idx="10"/>
          </p:nvPr>
        </p:nvSpPr>
        <p:spPr>
          <a:xfrm>
            <a:off x="5562600" y="6513670"/>
            <a:ext cx="3002280" cy="274320"/>
          </a:xfrm>
        </p:spPr>
        <p:txBody>
          <a:bodyPr vert="horz" rtlCol="0"/>
          <a:lstStyle>
            <a:extLst/>
          </a:lstStyle>
          <a:p>
            <a:fld id="{2A9D5DAD-18B3-4A55-9691-3C7D966F1D29}" type="datetimeFigureOut">
              <a:rPr lang="en-US" smtClean="0"/>
              <a:t>2/22/2018</a:t>
            </a:fld>
            <a:endParaRPr lang="en-US"/>
          </a:p>
        </p:txBody>
      </p:sp>
      <p:sp>
        <p:nvSpPr>
          <p:cNvPr id="10" name="Slide Number Placeholder 9"/>
          <p:cNvSpPr>
            <a:spLocks noGrp="1"/>
          </p:cNvSpPr>
          <p:nvPr>
            <p:ph type="sldNum" sz="quarter" idx="11"/>
          </p:nvPr>
        </p:nvSpPr>
        <p:spPr>
          <a:xfrm>
            <a:off x="8638952" y="6513670"/>
            <a:ext cx="464288" cy="274320"/>
          </a:xfrm>
        </p:spPr>
        <p:txBody>
          <a:bodyPr vert="horz" rtlCol="0"/>
          <a:lstStyle>
            <a:lvl1pPr>
              <a:defRPr>
                <a:solidFill>
                  <a:schemeClr val="tx2">
                    <a:shade val="90000"/>
                  </a:schemeClr>
                </a:solidFill>
              </a:defRPr>
            </a:lvl1pPr>
            <a:extLst/>
          </a:lstStyle>
          <a:p>
            <a:fld id="{F839F1FB-27C2-49B4-9AA6-BE5B01A08C5B}" type="slidenum">
              <a:rPr lang="en-US" smtClean="0"/>
              <a:t>‹#›</a:t>
            </a:fld>
            <a:endParaRPr lang="en-US"/>
          </a:p>
        </p:txBody>
      </p:sp>
      <p:sp>
        <p:nvSpPr>
          <p:cNvPr id="11" name="Footer Placeholder 10"/>
          <p:cNvSpPr>
            <a:spLocks noGrp="1"/>
          </p:cNvSpPr>
          <p:nvPr>
            <p:ph type="ftr" sz="quarter" idx="12"/>
          </p:nvPr>
        </p:nvSpPr>
        <p:spPr>
          <a:xfrm>
            <a:off x="1600200" y="6513670"/>
            <a:ext cx="3907464" cy="274320"/>
          </a:xfrm>
        </p:spPr>
        <p:txBody>
          <a:bodyPr vert="horz" rtlCol="0"/>
          <a:lstStyle>
            <a:extLst/>
          </a:lstStyle>
          <a:p>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0443" y="4724400"/>
            <a:ext cx="5486400" cy="664536"/>
          </a:xfrm>
        </p:spPr>
        <p:txBody>
          <a:bodyPr anchor="b"/>
          <a:lstStyle>
            <a:lvl1pPr marL="0" algn="r">
              <a:buNone/>
              <a:defRPr sz="2000" b="1"/>
            </a:lvl1pPr>
            <a:extLst/>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3040443" y="5388936"/>
            <a:ext cx="5486400" cy="912255"/>
          </a:xfrm>
        </p:spPr>
        <p:txBody>
          <a:bodyPr/>
          <a:lstStyle>
            <a:lvl1pPr marL="0" indent="0" algn="r">
              <a:spcBef>
                <a:spcPts val="0"/>
              </a:spcBef>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13" name="Picture Placeholder 12"/>
          <p:cNvSpPr>
            <a:spLocks noGrp="1"/>
          </p:cNvSpPr>
          <p:nvPr>
            <p:ph type="pic" idx="1"/>
          </p:nvPr>
        </p:nvSpPr>
        <p:spPr>
          <a:xfrm>
            <a:off x="304800" y="249864"/>
            <a:ext cx="8534400" cy="4343400"/>
          </a:xfrm>
          <a:prstGeom prst="round2DiagRect">
            <a:avLst>
              <a:gd name="adj1" fmla="val 11403"/>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extLst/>
          </a:lstStyle>
          <a:p>
            <a:pPr marL="0" algn="l" rtl="0" eaLnBrk="1" latinLnBrk="0" hangingPunct="1"/>
            <a:r>
              <a:rPr kumimoji="0" lang="en-US" smtClean="0">
                <a:solidFill>
                  <a:schemeClr val="lt1"/>
                </a:solidFill>
                <a:latin typeface="+mn-lt"/>
                <a:ea typeface="+mn-ea"/>
                <a:cs typeface="+mn-cs"/>
              </a:rPr>
              <a:t>Click icon to add picture</a:t>
            </a:r>
            <a:endParaRPr kumimoji="0" lang="en-US" dirty="0">
              <a:solidFill>
                <a:schemeClr val="lt1"/>
              </a:solidFill>
              <a:latin typeface="+mn-lt"/>
              <a:ea typeface="+mn-ea"/>
              <a:cs typeface="+mn-cs"/>
            </a:endParaRPr>
          </a:p>
        </p:txBody>
      </p:sp>
      <p:sp>
        <p:nvSpPr>
          <p:cNvPr id="8" name="Date Placeholder 7"/>
          <p:cNvSpPr>
            <a:spLocks noGrp="1"/>
          </p:cNvSpPr>
          <p:nvPr>
            <p:ph type="dt" sz="half" idx="10"/>
          </p:nvPr>
        </p:nvSpPr>
        <p:spPr>
          <a:xfrm>
            <a:off x="5562600" y="6509004"/>
            <a:ext cx="3002280" cy="274320"/>
          </a:xfrm>
        </p:spPr>
        <p:txBody>
          <a:bodyPr vert="horz" rtlCol="0"/>
          <a:lstStyle>
            <a:extLst/>
          </a:lstStyle>
          <a:p>
            <a:fld id="{2A9D5DAD-18B3-4A55-9691-3C7D966F1D29}" type="datetimeFigureOut">
              <a:rPr lang="en-US" smtClean="0"/>
              <a:t>2/22/2018</a:t>
            </a:fld>
            <a:endParaRPr lang="en-US"/>
          </a:p>
        </p:txBody>
      </p:sp>
      <p:sp>
        <p:nvSpPr>
          <p:cNvPr id="9" name="Slide Number Placeholder 8"/>
          <p:cNvSpPr>
            <a:spLocks noGrp="1"/>
          </p:cNvSpPr>
          <p:nvPr>
            <p:ph type="sldNum" sz="quarter" idx="11"/>
          </p:nvPr>
        </p:nvSpPr>
        <p:spPr>
          <a:xfrm>
            <a:off x="8638952" y="6509004"/>
            <a:ext cx="464288" cy="274320"/>
          </a:xfrm>
        </p:spPr>
        <p:txBody>
          <a:bodyPr vert="horz" rtlCol="0"/>
          <a:lstStyle>
            <a:lvl1pPr>
              <a:defRPr>
                <a:solidFill>
                  <a:schemeClr val="tx2">
                    <a:shade val="90000"/>
                  </a:schemeClr>
                </a:solidFill>
              </a:defRPr>
            </a:lvl1pPr>
            <a:extLst/>
          </a:lstStyle>
          <a:p>
            <a:fld id="{F839F1FB-27C2-49B4-9AA6-BE5B01A08C5B}" type="slidenum">
              <a:rPr lang="en-US" smtClean="0"/>
              <a:t>‹#›</a:t>
            </a:fld>
            <a:endParaRPr lang="en-US"/>
          </a:p>
        </p:txBody>
      </p:sp>
      <p:sp>
        <p:nvSpPr>
          <p:cNvPr id="10" name="Footer Placeholder 9"/>
          <p:cNvSpPr>
            <a:spLocks noGrp="1"/>
          </p:cNvSpPr>
          <p:nvPr>
            <p:ph type="ftr" sz="quarter" idx="12"/>
          </p:nvPr>
        </p:nvSpPr>
        <p:spPr>
          <a:xfrm>
            <a:off x="1600200" y="6509004"/>
            <a:ext cx="3907464" cy="274320"/>
          </a:xfrm>
        </p:spPr>
        <p:txBody>
          <a:bodyPr vert="horz" rtlCol="0"/>
          <a:lstStyle>
            <a:extLst/>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Round Diagonal Corner Rectangle 6"/>
          <p:cNvSpPr/>
          <p:nvPr/>
        </p:nvSpPr>
        <p:spPr>
          <a:xfrm>
            <a:off x="164592" y="147085"/>
            <a:ext cx="8810846" cy="6565392"/>
          </a:xfrm>
          <a:prstGeom prst="round2DiagRect">
            <a:avLst>
              <a:gd name="adj1" fmla="val 11807"/>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Footer Placeholder 2"/>
          <p:cNvSpPr>
            <a:spLocks noGrp="1"/>
          </p:cNvSpPr>
          <p:nvPr>
            <p:ph type="ftr" sz="quarter" idx="3"/>
          </p:nvPr>
        </p:nvSpPr>
        <p:spPr>
          <a:xfrm>
            <a:off x="1295400" y="6400800"/>
            <a:ext cx="4212264" cy="274320"/>
          </a:xfrm>
          <a:prstGeom prst="rect">
            <a:avLst/>
          </a:prstGeom>
        </p:spPr>
        <p:txBody>
          <a:bodyPr/>
          <a:lstStyle>
            <a:lvl1pPr algn="r" eaLnBrk="1" latinLnBrk="0" hangingPunct="1">
              <a:defRPr kumimoji="0" sz="1300">
                <a:solidFill>
                  <a:schemeClr val="bg2">
                    <a:tint val="60000"/>
                    <a:satMod val="155000"/>
                  </a:schemeClr>
                </a:solidFill>
              </a:defRPr>
            </a:lvl1pPr>
            <a:extLst/>
          </a:lstStyle>
          <a:p>
            <a:endParaRPr lang="en-US"/>
          </a:p>
        </p:txBody>
      </p:sp>
      <p:sp>
        <p:nvSpPr>
          <p:cNvPr id="14" name="Date Placeholder 13"/>
          <p:cNvSpPr>
            <a:spLocks noGrp="1"/>
          </p:cNvSpPr>
          <p:nvPr>
            <p:ph type="dt" sz="half" idx="2"/>
          </p:nvPr>
        </p:nvSpPr>
        <p:spPr>
          <a:xfrm>
            <a:off x="5562600" y="6400800"/>
            <a:ext cx="3002280" cy="274320"/>
          </a:xfrm>
          <a:prstGeom prst="rect">
            <a:avLst/>
          </a:prstGeom>
        </p:spPr>
        <p:txBody>
          <a:bodyPr/>
          <a:lstStyle>
            <a:lvl1pPr algn="l" eaLnBrk="1" latinLnBrk="0" hangingPunct="1">
              <a:defRPr kumimoji="0" sz="1300">
                <a:solidFill>
                  <a:schemeClr val="bg2">
                    <a:tint val="60000"/>
                    <a:satMod val="155000"/>
                  </a:schemeClr>
                </a:solidFill>
              </a:defRPr>
            </a:lvl1pPr>
            <a:extLst/>
          </a:lstStyle>
          <a:p>
            <a:fld id="{2A9D5DAD-18B3-4A55-9691-3C7D966F1D29}" type="datetimeFigureOut">
              <a:rPr lang="en-US" smtClean="0"/>
              <a:t>2/22/2018</a:t>
            </a:fld>
            <a:endParaRPr lang="en-US"/>
          </a:p>
        </p:txBody>
      </p:sp>
      <p:sp>
        <p:nvSpPr>
          <p:cNvPr id="23" name="Slide Number Placeholder 22"/>
          <p:cNvSpPr>
            <a:spLocks noGrp="1"/>
          </p:cNvSpPr>
          <p:nvPr>
            <p:ph type="sldNum" sz="quarter" idx="4"/>
          </p:nvPr>
        </p:nvSpPr>
        <p:spPr>
          <a:xfrm>
            <a:off x="8638952" y="6514568"/>
            <a:ext cx="464288" cy="274320"/>
          </a:xfrm>
          <a:prstGeom prst="rect">
            <a:avLst/>
          </a:prstGeom>
        </p:spPr>
        <p:txBody>
          <a:bodyPr anchor="ctr"/>
          <a:lstStyle>
            <a:lvl1pPr algn="r" eaLnBrk="1" latinLnBrk="0" hangingPunct="1">
              <a:defRPr kumimoji="0" sz="1600">
                <a:solidFill>
                  <a:schemeClr val="tx2">
                    <a:shade val="90000"/>
                  </a:schemeClr>
                </a:solidFill>
                <a:effectLst/>
              </a:defRPr>
            </a:lvl1pPr>
            <a:extLst/>
          </a:lstStyle>
          <a:p>
            <a:fld id="{F839F1FB-27C2-49B4-9AA6-BE5B01A08C5B}" type="slidenum">
              <a:rPr lang="en-US" smtClean="0"/>
              <a:t>‹#›</a:t>
            </a:fld>
            <a:endParaRPr lang="en-US"/>
          </a:p>
        </p:txBody>
      </p:sp>
      <p:sp>
        <p:nvSpPr>
          <p:cNvPr id="22" name="Title Placeholder 21"/>
          <p:cNvSpPr>
            <a:spLocks noGrp="1"/>
          </p:cNvSpPr>
          <p:nvPr>
            <p:ph type="title"/>
          </p:nvPr>
        </p:nvSpPr>
        <p:spPr>
          <a:xfrm>
            <a:off x="457200" y="253536"/>
            <a:ext cx="8229600" cy="1143000"/>
          </a:xfrm>
          <a:prstGeom prst="rect">
            <a:avLst/>
          </a:prstGeom>
        </p:spPr>
        <p:txBody>
          <a:bodyPr rIns="91440" anchor="b">
            <a:normAutofit/>
            <a:scene3d>
              <a:camera prst="orthographicFront"/>
              <a:lightRig rig="soft" dir="t">
                <a:rot lat="0" lon="0" rev="2400000"/>
              </a:lightRig>
            </a:scene3d>
            <a:sp3d>
              <a:bevelT w="19050" h="12700"/>
            </a:sp3d>
          </a:bodyPr>
          <a:lstStyle>
            <a:extLst/>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46237"/>
            <a:ext cx="8229600" cy="4526280"/>
          </a:xfrm>
          <a:prstGeom prst="rect">
            <a:avLst/>
          </a:prstGeom>
        </p:spPr>
        <p:txBody>
          <a:bodyPr>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Tree>
  </p:cSld>
  <p:clrMap bg1="dk1" tx1="lt1" bg2="dk2" tx2="lt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marL="54864" algn="r" rtl="0" eaLnBrk="1" latinLnBrk="0" hangingPunct="1">
        <a:spcBef>
          <a:spcPct val="0"/>
        </a:spcBef>
        <a:buNone/>
        <a:defRPr kumimoji="0" sz="4600" kern="1200">
          <a:solidFill>
            <a:schemeClr val="tx2">
              <a:tint val="100000"/>
              <a:shade val="90000"/>
              <a:satMod val="250000"/>
              <a:alpha val="100000"/>
            </a:schemeClr>
          </a:solidFill>
          <a:effectLst>
            <a:outerShdw blurRad="38100" dist="25500" dir="5400000" algn="tl" rotWithShape="0">
              <a:srgbClr val="000000">
                <a:satMod val="180000"/>
                <a:alpha val="75000"/>
              </a:srgbClr>
            </a:outerShdw>
          </a:effectLst>
          <a:latin typeface="+mj-lt"/>
          <a:ea typeface="+mj-ea"/>
          <a:cs typeface="+mj-cs"/>
        </a:defRPr>
      </a:lvl1pPr>
      <a:extLst/>
    </p:titleStyle>
    <p:bodyStyle>
      <a:lvl1pPr marL="292100" indent="-292100" algn="l" rtl="0" eaLnBrk="1" latinLnBrk="0" hangingPunct="1">
        <a:spcBef>
          <a:spcPts val="0"/>
        </a:spcBef>
        <a:buClr>
          <a:schemeClr val="accent1"/>
        </a:buClr>
        <a:buSzPct val="70000"/>
        <a:buFont typeface="Wingdings 2"/>
        <a:buChar char=""/>
        <a:defRPr kumimoji="0" sz="3200" kern="1200">
          <a:solidFill>
            <a:schemeClr val="tx1"/>
          </a:solidFill>
          <a:latin typeface="+mn-lt"/>
          <a:ea typeface="+mn-ea"/>
          <a:cs typeface="+mn-cs"/>
        </a:defRPr>
      </a:lvl1pPr>
      <a:lvl2pPr marL="640080" indent="-228600" algn="l" rtl="0" eaLnBrk="1" latinLnBrk="0" hangingPunct="1">
        <a:spcBef>
          <a:spcPts val="400"/>
        </a:spcBef>
        <a:buClr>
          <a:schemeClr val="accent2"/>
        </a:buClr>
        <a:buSzPct val="90000"/>
        <a:buFontTx/>
        <a:buChar char="•"/>
        <a:defRPr kumimoji="0" sz="2600" kern="1200">
          <a:solidFill>
            <a:schemeClr val="tx1"/>
          </a:solidFill>
          <a:latin typeface="+mn-lt"/>
          <a:ea typeface="+mn-ea"/>
          <a:cs typeface="+mn-cs"/>
        </a:defRPr>
      </a:lvl2pPr>
      <a:lvl3pPr marL="822960" indent="-192024" algn="l" rtl="0" eaLnBrk="1" latinLnBrk="0" hangingPunct="1">
        <a:spcBef>
          <a:spcPts val="400"/>
        </a:spcBef>
        <a:buClr>
          <a:schemeClr val="accent3"/>
        </a:buClr>
        <a:buSzPct val="100000"/>
        <a:buFont typeface="Wingdings 2"/>
        <a:buChar char=""/>
        <a:defRPr kumimoji="0" sz="2300" kern="1200">
          <a:solidFill>
            <a:schemeClr val="tx1"/>
          </a:solidFill>
          <a:latin typeface="+mn-lt"/>
          <a:ea typeface="+mn-ea"/>
          <a:cs typeface="+mn-cs"/>
        </a:defRPr>
      </a:lvl3pPr>
      <a:lvl4pPr marL="1005840" indent="-182880" algn="l" rtl="0" eaLnBrk="1" latinLnBrk="0" hangingPunct="1">
        <a:spcBef>
          <a:spcPts val="400"/>
        </a:spcBef>
        <a:buClr>
          <a:schemeClr val="accent3"/>
        </a:buClr>
        <a:buSzPct val="100000"/>
        <a:buFont typeface="Wingdings 2"/>
        <a:buChar char=""/>
        <a:defRPr kumimoji="0" sz="2000" kern="1200">
          <a:solidFill>
            <a:schemeClr val="tx1"/>
          </a:solidFill>
          <a:latin typeface="+mn-lt"/>
          <a:ea typeface="+mn-ea"/>
          <a:cs typeface="+mn-cs"/>
        </a:defRPr>
      </a:lvl4pPr>
      <a:lvl5pPr marL="1188720" indent="-182880" algn="l" rtl="0" eaLnBrk="1" latinLnBrk="0" hangingPunct="1">
        <a:spcBef>
          <a:spcPts val="400"/>
        </a:spcBef>
        <a:buClr>
          <a:schemeClr val="accent3"/>
        </a:buClr>
        <a:buSzPct val="100000"/>
        <a:buFont typeface="Wingdings 2"/>
        <a:buChar char=""/>
        <a:defRPr kumimoji="0" sz="1900" kern="1200">
          <a:solidFill>
            <a:schemeClr val="tx1"/>
          </a:solidFill>
          <a:latin typeface="+mn-lt"/>
          <a:ea typeface="+mn-ea"/>
          <a:cs typeface="+mn-cs"/>
        </a:defRPr>
      </a:lvl5pPr>
      <a:lvl6pPr marL="1371600" indent="-173736" algn="l" rtl="0" eaLnBrk="1" latinLnBrk="0" hangingPunct="1">
        <a:spcBef>
          <a:spcPts val="400"/>
        </a:spcBef>
        <a:buClr>
          <a:schemeClr val="accent4"/>
        </a:buClr>
        <a:buFont typeface="Wingdings 2"/>
        <a:buChar char=""/>
        <a:defRPr kumimoji="0" sz="1800" kern="1200" baseline="0">
          <a:solidFill>
            <a:schemeClr val="tx1"/>
          </a:solidFill>
          <a:latin typeface="+mn-lt"/>
          <a:ea typeface="+mn-ea"/>
          <a:cs typeface="+mn-cs"/>
        </a:defRPr>
      </a:lvl6pPr>
      <a:lvl7pPr marL="155448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7pPr>
      <a:lvl8pPr marL="173736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8pPr>
      <a:lvl9pPr marL="192024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jpeg"/><Relationship Id="rId1" Type="http://schemas.openxmlformats.org/officeDocument/2006/relationships/slideLayout" Target="../slideLayouts/slideLayout1.xml"/><Relationship Id="rId6" Type="http://schemas.openxmlformats.org/officeDocument/2006/relationships/image" Target="../media/image5.jpeg"/><Relationship Id="rId5" Type="http://schemas.openxmlformats.org/officeDocument/2006/relationships/image" Target="../media/image4.jpeg"/><Relationship Id="rId4" Type="http://schemas.openxmlformats.org/officeDocument/2006/relationships/image" Target="../media/image3.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124200" y="1178416"/>
            <a:ext cx="3810000" cy="3774584"/>
          </a:xfrm>
        </p:spPr>
        <p:txBody>
          <a:bodyPr anchor="t">
            <a:normAutofit/>
          </a:bodyPr>
          <a:lstStyle/>
          <a:p>
            <a:pPr algn="l"/>
            <a:r>
              <a:rPr lang="en-US" sz="1400" b="1" u="sng" dirty="0" smtClean="0">
                <a:solidFill>
                  <a:schemeClr val="bg1"/>
                </a:solidFill>
                <a:effectLst/>
                <a:latin typeface="Baskerville Old Face" panose="02020602080505020303" pitchFamily="18" charset="0"/>
                <a:cs typeface="Aharoni" panose="02010803020104030203" pitchFamily="2" charset="-79"/>
              </a:rPr>
              <a:t>Legal </a:t>
            </a:r>
            <a:r>
              <a:rPr lang="en-US" sz="1400" b="1" u="sng" dirty="0">
                <a:solidFill>
                  <a:schemeClr val="bg1"/>
                </a:solidFill>
                <a:effectLst/>
                <a:latin typeface="Baskerville Old Face" panose="02020602080505020303" pitchFamily="18" charset="0"/>
                <a:cs typeface="Aharoni" panose="02010803020104030203" pitchFamily="2" charset="-79"/>
              </a:rPr>
              <a:t>Description</a:t>
            </a:r>
            <a:r>
              <a:rPr lang="en-US" sz="1400" b="1" u="sng" dirty="0" smtClean="0">
                <a:solidFill>
                  <a:schemeClr val="bg1"/>
                </a:solidFill>
                <a:effectLst/>
                <a:latin typeface="Baskerville Old Face" panose="02020602080505020303" pitchFamily="18" charset="0"/>
                <a:cs typeface="Aharoni" panose="02010803020104030203" pitchFamily="2" charset="-79"/>
              </a:rPr>
              <a:t>: </a:t>
            </a:r>
            <a:r>
              <a:rPr lang="en-US" sz="1400" dirty="0">
                <a:solidFill>
                  <a:schemeClr val="bg1"/>
                </a:solidFill>
                <a:effectLst/>
                <a:latin typeface="Baskerville Old Face" panose="02020602080505020303" pitchFamily="18" charset="0"/>
              </a:rPr>
              <a:t>A tract of land in the W1/2 of the NW1/4 of the SE1/4 of Section 27- Township 22N- Range 17W of the 6th P.M., Loup County, NE</a:t>
            </a:r>
            <a:br>
              <a:rPr lang="en-US" sz="1400" dirty="0">
                <a:solidFill>
                  <a:schemeClr val="bg1"/>
                </a:solidFill>
                <a:effectLst/>
                <a:latin typeface="Baskerville Old Face" panose="02020602080505020303" pitchFamily="18" charset="0"/>
              </a:rPr>
            </a:br>
            <a:r>
              <a:rPr lang="en-US" sz="1400" dirty="0" smtClean="0">
                <a:solidFill>
                  <a:schemeClr val="bg1"/>
                </a:solidFill>
                <a:effectLst/>
                <a:latin typeface="Baskerville Old Face" panose="02020602080505020303" pitchFamily="18" charset="0"/>
              </a:rPr>
              <a:t/>
            </a:r>
            <a:br>
              <a:rPr lang="en-US" sz="1400" dirty="0" smtClean="0">
                <a:solidFill>
                  <a:schemeClr val="bg1"/>
                </a:solidFill>
                <a:effectLst/>
                <a:latin typeface="Baskerville Old Face" panose="02020602080505020303" pitchFamily="18" charset="0"/>
              </a:rPr>
            </a:br>
            <a:r>
              <a:rPr lang="en-US" sz="1400" b="1" u="sng" dirty="0" smtClean="0">
                <a:solidFill>
                  <a:schemeClr val="bg1"/>
                </a:solidFill>
                <a:effectLst/>
                <a:latin typeface="Baskerville Old Face" panose="02020602080505020303" pitchFamily="18" charset="0"/>
              </a:rPr>
              <a:t>List </a:t>
            </a:r>
            <a:r>
              <a:rPr lang="en-US" sz="1400" b="1" u="sng" dirty="0">
                <a:solidFill>
                  <a:schemeClr val="bg1"/>
                </a:solidFill>
                <a:effectLst/>
                <a:latin typeface="Baskerville Old Face" panose="02020602080505020303" pitchFamily="18" charset="0"/>
              </a:rPr>
              <a:t>Price</a:t>
            </a:r>
            <a:r>
              <a:rPr lang="en-US" sz="1400" b="1" dirty="0">
                <a:solidFill>
                  <a:schemeClr val="bg1"/>
                </a:solidFill>
                <a:effectLst/>
                <a:latin typeface="Baskerville Old Face" panose="02020602080505020303" pitchFamily="18" charset="0"/>
              </a:rPr>
              <a:t>:</a:t>
            </a:r>
            <a:r>
              <a:rPr lang="en-US" sz="1400" dirty="0">
                <a:solidFill>
                  <a:schemeClr val="bg1"/>
                </a:solidFill>
                <a:effectLst/>
                <a:latin typeface="Baskerville Old Face" panose="02020602080505020303" pitchFamily="18" charset="0"/>
              </a:rPr>
              <a:t> </a:t>
            </a:r>
            <a:r>
              <a:rPr lang="en-US" sz="1400" smtClean="0">
                <a:solidFill>
                  <a:schemeClr val="bg1"/>
                </a:solidFill>
                <a:effectLst/>
                <a:latin typeface="Baskerville Old Face" panose="02020602080505020303" pitchFamily="18" charset="0"/>
              </a:rPr>
              <a:t>$</a:t>
            </a:r>
            <a:r>
              <a:rPr lang="en-US" sz="1400" smtClean="0">
                <a:solidFill>
                  <a:schemeClr val="bg1"/>
                </a:solidFill>
                <a:effectLst/>
                <a:latin typeface="Baskerville Old Face" panose="02020602080505020303" pitchFamily="18" charset="0"/>
              </a:rPr>
              <a:t>210,000.00 – Make an offer</a:t>
            </a:r>
            <a:r>
              <a:rPr lang="en-US" sz="1400" dirty="0" smtClean="0">
                <a:solidFill>
                  <a:schemeClr val="bg1"/>
                </a:solidFill>
                <a:effectLst/>
                <a:latin typeface="Baskerville Old Face" panose="02020602080505020303" pitchFamily="18" charset="0"/>
              </a:rPr>
              <a:t/>
            </a:r>
            <a:br>
              <a:rPr lang="en-US" sz="1400" dirty="0" smtClean="0">
                <a:solidFill>
                  <a:schemeClr val="bg1"/>
                </a:solidFill>
                <a:effectLst/>
                <a:latin typeface="Baskerville Old Face" panose="02020602080505020303" pitchFamily="18" charset="0"/>
              </a:rPr>
            </a:br>
            <a:r>
              <a:rPr lang="en-US" sz="1400" dirty="0">
                <a:solidFill>
                  <a:schemeClr val="bg1"/>
                </a:solidFill>
                <a:effectLst/>
                <a:latin typeface="Baskerville Old Face" panose="02020602080505020303" pitchFamily="18" charset="0"/>
              </a:rPr>
              <a:t/>
            </a:r>
            <a:br>
              <a:rPr lang="en-US" sz="1400" dirty="0">
                <a:solidFill>
                  <a:schemeClr val="bg1"/>
                </a:solidFill>
                <a:effectLst/>
                <a:latin typeface="Baskerville Old Face" panose="02020602080505020303" pitchFamily="18" charset="0"/>
              </a:rPr>
            </a:br>
            <a:r>
              <a:rPr lang="en-US" sz="1400" b="1" u="sng" dirty="0">
                <a:solidFill>
                  <a:schemeClr val="bg1"/>
                </a:solidFill>
                <a:effectLst/>
                <a:latin typeface="Baskerville Old Face" panose="02020602080505020303" pitchFamily="18" charset="0"/>
              </a:rPr>
              <a:t>Real Estate </a:t>
            </a:r>
            <a:r>
              <a:rPr lang="en-US" sz="1400" b="1" u="sng" dirty="0" smtClean="0">
                <a:solidFill>
                  <a:schemeClr val="bg1"/>
                </a:solidFill>
                <a:effectLst/>
                <a:latin typeface="Baskerville Old Face" panose="02020602080505020303" pitchFamily="18" charset="0"/>
              </a:rPr>
              <a:t>Taxes</a:t>
            </a:r>
            <a:r>
              <a:rPr lang="en-US" sz="1400" b="1" smtClean="0">
                <a:solidFill>
                  <a:schemeClr val="bg1"/>
                </a:solidFill>
                <a:effectLst/>
                <a:latin typeface="Baskerville Old Face" panose="02020602080505020303" pitchFamily="18" charset="0"/>
              </a:rPr>
              <a:t>:</a:t>
            </a:r>
            <a:r>
              <a:rPr lang="en-US" sz="1400">
                <a:solidFill>
                  <a:schemeClr val="bg1"/>
                </a:solidFill>
                <a:effectLst/>
                <a:latin typeface="Baskerville Old Face" panose="02020602080505020303" pitchFamily="18" charset="0"/>
              </a:rPr>
              <a:t> </a:t>
            </a:r>
            <a:r>
              <a:rPr lang="en-US" sz="1400" smtClean="0">
                <a:solidFill>
                  <a:schemeClr val="bg1"/>
                </a:solidFill>
                <a:effectLst/>
                <a:latin typeface="Baskerville Old Face" panose="02020602080505020303" pitchFamily="18" charset="0"/>
              </a:rPr>
              <a:t> </a:t>
            </a:r>
            <a:r>
              <a:rPr lang="en-US" sz="1400" smtClean="0">
                <a:solidFill>
                  <a:schemeClr val="bg1"/>
                </a:solidFill>
                <a:effectLst/>
                <a:latin typeface="Baskerville Old Face" panose="02020602080505020303" pitchFamily="18" charset="0"/>
              </a:rPr>
              <a:t>2017 </a:t>
            </a:r>
            <a:r>
              <a:rPr lang="en-US" sz="1400">
                <a:solidFill>
                  <a:schemeClr val="bg1"/>
                </a:solidFill>
                <a:effectLst/>
                <a:latin typeface="Baskerville Old Face" panose="02020602080505020303" pitchFamily="18" charset="0"/>
              </a:rPr>
              <a:t>- </a:t>
            </a:r>
            <a:r>
              <a:rPr lang="en-US" sz="1400" smtClean="0">
                <a:solidFill>
                  <a:schemeClr val="bg1"/>
                </a:solidFill>
                <a:effectLst/>
                <a:latin typeface="Baskerville Old Face" panose="02020602080505020303" pitchFamily="18" charset="0"/>
              </a:rPr>
              <a:t>$398.04</a:t>
            </a:r>
            <a:r>
              <a:rPr lang="en-US" sz="1400" dirty="0" smtClean="0">
                <a:solidFill>
                  <a:schemeClr val="bg1"/>
                </a:solidFill>
                <a:effectLst/>
                <a:latin typeface="Baskerville Old Face" panose="02020602080505020303" pitchFamily="18" charset="0"/>
              </a:rPr>
              <a:t/>
            </a:r>
            <a:br>
              <a:rPr lang="en-US" sz="1400" dirty="0" smtClean="0">
                <a:solidFill>
                  <a:schemeClr val="bg1"/>
                </a:solidFill>
                <a:effectLst/>
                <a:latin typeface="Baskerville Old Face" panose="02020602080505020303" pitchFamily="18" charset="0"/>
              </a:rPr>
            </a:br>
            <a:r>
              <a:rPr lang="en-US" sz="1400" dirty="0">
                <a:solidFill>
                  <a:schemeClr val="bg1"/>
                </a:solidFill>
                <a:effectLst/>
                <a:latin typeface="Baskerville Old Face" panose="02020602080505020303" pitchFamily="18" charset="0"/>
              </a:rPr>
              <a:t/>
            </a:r>
            <a:br>
              <a:rPr lang="en-US" sz="1400" dirty="0">
                <a:solidFill>
                  <a:schemeClr val="bg1"/>
                </a:solidFill>
                <a:effectLst/>
                <a:latin typeface="Baskerville Old Face" panose="02020602080505020303" pitchFamily="18" charset="0"/>
              </a:rPr>
            </a:br>
            <a:r>
              <a:rPr lang="en-US" sz="1400" b="1" u="sng" dirty="0" smtClean="0">
                <a:solidFill>
                  <a:schemeClr val="bg1"/>
                </a:solidFill>
                <a:effectLst/>
                <a:latin typeface="Baskerville Old Face" panose="02020602080505020303" pitchFamily="18" charset="0"/>
                <a:cs typeface="Aharoni" panose="02010803020104030203" pitchFamily="2" charset="-79"/>
              </a:rPr>
              <a:t>Contact</a:t>
            </a:r>
            <a:r>
              <a:rPr lang="en-US" sz="1400" b="1" dirty="0" smtClean="0">
                <a:solidFill>
                  <a:schemeClr val="bg1"/>
                </a:solidFill>
                <a:effectLst/>
                <a:latin typeface="Baskerville Old Face" panose="02020602080505020303" pitchFamily="18" charset="0"/>
                <a:cs typeface="Aharoni" panose="02010803020104030203" pitchFamily="2" charset="-79"/>
              </a:rPr>
              <a:t>:  Michele </a:t>
            </a:r>
            <a:r>
              <a:rPr lang="en-US" sz="1400" b="1" dirty="0" err="1" smtClean="0">
                <a:solidFill>
                  <a:schemeClr val="bg1"/>
                </a:solidFill>
                <a:effectLst/>
                <a:latin typeface="Baskerville Old Face" panose="02020602080505020303" pitchFamily="18" charset="0"/>
                <a:cs typeface="Aharoni" panose="02010803020104030203" pitchFamily="2" charset="-79"/>
              </a:rPr>
              <a:t>Usasz</a:t>
            </a:r>
            <a:r>
              <a:rPr lang="en-US" sz="1400" b="1" dirty="0" smtClean="0">
                <a:solidFill>
                  <a:schemeClr val="bg1"/>
                </a:solidFill>
                <a:effectLst/>
                <a:latin typeface="Baskerville Old Face" panose="02020602080505020303" pitchFamily="18" charset="0"/>
                <a:cs typeface="Aharoni" panose="02010803020104030203" pitchFamily="2" charset="-79"/>
              </a:rPr>
              <a:t> 308-750-0522</a:t>
            </a:r>
            <a:br>
              <a:rPr lang="en-US" sz="1400" b="1" dirty="0" smtClean="0">
                <a:solidFill>
                  <a:schemeClr val="bg1"/>
                </a:solidFill>
                <a:effectLst/>
                <a:latin typeface="Baskerville Old Face" panose="02020602080505020303" pitchFamily="18" charset="0"/>
                <a:cs typeface="Aharoni" panose="02010803020104030203" pitchFamily="2" charset="-79"/>
              </a:rPr>
            </a:br>
            <a:r>
              <a:rPr lang="en-US" sz="1400" b="1" dirty="0">
                <a:solidFill>
                  <a:schemeClr val="bg1"/>
                </a:solidFill>
                <a:effectLst/>
                <a:latin typeface="Baskerville Old Face" panose="02020602080505020303" pitchFamily="18" charset="0"/>
                <a:cs typeface="Aharoni" panose="02010803020104030203" pitchFamily="2" charset="-79"/>
              </a:rPr>
              <a:t/>
            </a:r>
            <a:br>
              <a:rPr lang="en-US" sz="1400" b="1" dirty="0">
                <a:solidFill>
                  <a:schemeClr val="bg1"/>
                </a:solidFill>
                <a:effectLst/>
                <a:latin typeface="Baskerville Old Face" panose="02020602080505020303" pitchFamily="18" charset="0"/>
                <a:cs typeface="Aharoni" panose="02010803020104030203" pitchFamily="2" charset="-79"/>
              </a:rPr>
            </a:br>
            <a:r>
              <a:rPr lang="en-US" sz="1400" b="1" u="sng" dirty="0" smtClean="0">
                <a:solidFill>
                  <a:schemeClr val="bg1"/>
                </a:solidFill>
                <a:effectLst/>
                <a:latin typeface="Baskerville Old Face" panose="02020602080505020303" pitchFamily="18" charset="0"/>
                <a:cs typeface="Aharoni" panose="02010803020104030203" pitchFamily="2" charset="-79"/>
              </a:rPr>
              <a:t>Comments</a:t>
            </a:r>
            <a:r>
              <a:rPr lang="en-US" sz="1400" b="1" dirty="0" smtClean="0">
                <a:solidFill>
                  <a:schemeClr val="bg1"/>
                </a:solidFill>
                <a:effectLst/>
                <a:latin typeface="Baskerville Old Face" panose="02020602080505020303" pitchFamily="18" charset="0"/>
                <a:cs typeface="Aharoni" panose="02010803020104030203" pitchFamily="2" charset="-79"/>
              </a:rPr>
              <a:t>: </a:t>
            </a:r>
            <a:r>
              <a:rPr lang="en-US" sz="1400" dirty="0">
                <a:solidFill>
                  <a:schemeClr val="bg1"/>
                </a:solidFill>
                <a:effectLst/>
                <a:latin typeface="Baskerville Old Face" panose="02020602080505020303" pitchFamily="18" charset="0"/>
              </a:rPr>
              <a:t>A chance to purchase an acreage near the </a:t>
            </a:r>
            <a:r>
              <a:rPr lang="en-US" sz="1400" dirty="0" err="1">
                <a:solidFill>
                  <a:schemeClr val="bg1"/>
                </a:solidFill>
                <a:effectLst/>
                <a:latin typeface="Baskerville Old Face" panose="02020602080505020303" pitchFamily="18" charset="0"/>
              </a:rPr>
              <a:t>Calamus</a:t>
            </a:r>
            <a:r>
              <a:rPr lang="en-US" sz="1400" dirty="0">
                <a:solidFill>
                  <a:schemeClr val="bg1"/>
                </a:solidFill>
                <a:effectLst/>
                <a:latin typeface="Baskerville Old Face" panose="02020602080505020303" pitchFamily="18" charset="0"/>
              </a:rPr>
              <a:t> not restricted by the covenants of a </a:t>
            </a:r>
            <a:r>
              <a:rPr lang="en-US" sz="1400" dirty="0" smtClean="0">
                <a:solidFill>
                  <a:schemeClr val="bg1"/>
                </a:solidFill>
                <a:effectLst/>
                <a:latin typeface="Baskerville Old Face" panose="02020602080505020303" pitchFamily="18" charset="0"/>
              </a:rPr>
              <a:t>subdivision, </a:t>
            </a:r>
            <a:r>
              <a:rPr lang="en-US" sz="1400" dirty="0">
                <a:solidFill>
                  <a:schemeClr val="bg1"/>
                </a:solidFill>
                <a:effectLst/>
                <a:latin typeface="Baskerville Old Face" panose="02020602080505020303" pitchFamily="18" charset="0"/>
              </a:rPr>
              <a:t>with great views of the lake. This acreage consists of 19.9 +/- acres approximately 1.5 miles from the </a:t>
            </a:r>
            <a:r>
              <a:rPr lang="en-US" sz="1400" dirty="0" err="1">
                <a:solidFill>
                  <a:schemeClr val="bg1"/>
                </a:solidFill>
                <a:effectLst/>
                <a:latin typeface="Baskerville Old Face" panose="02020602080505020303" pitchFamily="18" charset="0"/>
              </a:rPr>
              <a:t>Calamus</a:t>
            </a:r>
            <a:r>
              <a:rPr lang="en-US" sz="1400" dirty="0">
                <a:solidFill>
                  <a:schemeClr val="bg1"/>
                </a:solidFill>
                <a:effectLst/>
                <a:latin typeface="Baskerville Old Face" panose="02020602080505020303" pitchFamily="18" charset="0"/>
              </a:rPr>
              <a:t> Lake.</a:t>
            </a:r>
          </a:p>
        </p:txBody>
      </p:sp>
      <p:sp>
        <p:nvSpPr>
          <p:cNvPr id="4" name="TextBox 3"/>
          <p:cNvSpPr txBox="1"/>
          <p:nvPr/>
        </p:nvSpPr>
        <p:spPr>
          <a:xfrm>
            <a:off x="3276600" y="310500"/>
            <a:ext cx="5410200" cy="584775"/>
          </a:xfrm>
          <a:prstGeom prst="rect">
            <a:avLst/>
          </a:prstGeom>
        </p:spPr>
        <p:style>
          <a:lnRef idx="2">
            <a:schemeClr val="accent5"/>
          </a:lnRef>
          <a:fillRef idx="1">
            <a:schemeClr val="lt1"/>
          </a:fillRef>
          <a:effectRef idx="0">
            <a:schemeClr val="accent5"/>
          </a:effectRef>
          <a:fontRef idx="minor">
            <a:schemeClr val="dk1"/>
          </a:fontRef>
        </p:style>
        <p:txBody>
          <a:bodyPr wrap="square" rtlCol="0">
            <a:spAutoFit/>
          </a:bodyPr>
          <a:lstStyle/>
          <a:p>
            <a:pPr algn="ctr"/>
            <a:r>
              <a:rPr lang="en-US" sz="3200" b="1" u="sng" dirty="0" smtClean="0">
                <a:latin typeface="Baskerville Old Face" panose="02020602080505020303" pitchFamily="18" charset="0"/>
                <a:cs typeface="Aharoni" panose="02010803020104030203" pitchFamily="2" charset="-79"/>
              </a:rPr>
              <a:t>82928 460</a:t>
            </a:r>
            <a:r>
              <a:rPr lang="en-US" sz="3200" b="1" u="sng" baseline="30000" dirty="0" smtClean="0">
                <a:latin typeface="Baskerville Old Face" panose="02020602080505020303" pitchFamily="18" charset="0"/>
                <a:cs typeface="Aharoni" panose="02010803020104030203" pitchFamily="2" charset="-79"/>
              </a:rPr>
              <a:t>th</a:t>
            </a:r>
            <a:r>
              <a:rPr lang="en-US" sz="3200" b="1" u="sng" dirty="0" smtClean="0">
                <a:latin typeface="Baskerville Old Face" panose="02020602080505020303" pitchFamily="18" charset="0"/>
                <a:cs typeface="Aharoni" panose="02010803020104030203" pitchFamily="2" charset="-79"/>
              </a:rPr>
              <a:t> Ave. – Burwell, NE</a:t>
            </a:r>
          </a:p>
        </p:txBody>
      </p:sp>
      <p:pic>
        <p:nvPicPr>
          <p:cNvPr id="9" name="Picture 8"/>
          <p:cNvPicPr>
            <a:picLocks noChangeAspect="1"/>
          </p:cNvPicPr>
          <p:nvPr/>
        </p:nvPicPr>
        <p:blipFill>
          <a:blip r:embed="rId2" cstate="print">
            <a:extLst>
              <a:ext uri="{BEBA8EAE-BF5A-486C-A8C5-ECC9F3942E4B}">
                <a14:imgProps xmlns:a14="http://schemas.microsoft.com/office/drawing/2010/main">
                  <a14:imgLayer r:embed="rId3">
                    <a14:imgEffect>
                      <a14:brightnessContrast bright="20000" contrast="20000"/>
                    </a14:imgEffect>
                  </a14:imgLayer>
                </a14:imgProps>
              </a:ext>
              <a:ext uri="{28A0092B-C50C-407E-A947-70E740481C1C}">
                <a14:useLocalDpi xmlns:a14="http://schemas.microsoft.com/office/drawing/2010/main" val="0"/>
              </a:ext>
            </a:extLst>
          </a:blip>
          <a:stretch>
            <a:fillRect/>
          </a:stretch>
        </p:blipFill>
        <p:spPr>
          <a:xfrm>
            <a:off x="320112" y="381000"/>
            <a:ext cx="2591011" cy="1935261"/>
          </a:xfrm>
          <a:prstGeom prst="snip2DiagRect">
            <a:avLst/>
          </a:prstGeom>
          <a:solidFill>
            <a:srgbClr val="FFFFFF">
              <a:shade val="85000"/>
            </a:srgbClr>
          </a:solidFill>
          <a:ln w="88900" cap="sq">
            <a:solidFill>
              <a:schemeClr val="accent5">
                <a:lumMod val="40000"/>
                <a:lumOff val="60000"/>
              </a:schemeClr>
            </a:solidFill>
            <a:miter lim="800000"/>
          </a:ln>
          <a:effectLst>
            <a:outerShdw blurRad="88900" algn="tl" rotWithShape="0">
              <a:srgbClr val="000000">
                <a:alpha val="45000"/>
              </a:srgbClr>
            </a:outerShdw>
          </a:effectLst>
          <a:scene3d>
            <a:camera prst="orthographicFront"/>
            <a:lightRig rig="twoPt" dir="t">
              <a:rot lat="0" lon="0" rev="7200000"/>
            </a:lightRig>
          </a:scene3d>
          <a:sp3d>
            <a:bevelT w="25400" h="19050"/>
            <a:contourClr>
              <a:srgbClr val="FFFFFF"/>
            </a:contourClr>
          </a:sp3d>
        </p:spPr>
      </p:pic>
      <p:pic>
        <p:nvPicPr>
          <p:cNvPr id="11" name="Picture 10"/>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865220" y="4648200"/>
            <a:ext cx="2014057" cy="2014057"/>
          </a:xfrm>
          <a:prstGeom prst="snip2DiagRect">
            <a:avLst>
              <a:gd name="adj1" fmla="val 7380"/>
              <a:gd name="adj2" fmla="val 16667"/>
            </a:avLst>
          </a:prstGeom>
          <a:solidFill>
            <a:srgbClr val="FFFFFF">
              <a:shade val="85000"/>
            </a:srgbClr>
          </a:solidFill>
          <a:ln w="88900" cap="sq">
            <a:solidFill>
              <a:schemeClr val="accent5">
                <a:lumMod val="40000"/>
                <a:lumOff val="60000"/>
              </a:schemeClr>
            </a:solidFill>
            <a:miter lim="800000"/>
          </a:ln>
          <a:effectLst>
            <a:outerShdw blurRad="88900" algn="tl" rotWithShape="0">
              <a:srgbClr val="000000">
                <a:alpha val="45000"/>
              </a:srgbClr>
            </a:outerShdw>
          </a:effectLst>
          <a:scene3d>
            <a:camera prst="orthographicFront"/>
            <a:lightRig rig="twoPt" dir="t">
              <a:rot lat="0" lon="0" rev="7200000"/>
            </a:lightRig>
          </a:scene3d>
          <a:sp3d>
            <a:bevelT w="25400" h="19050"/>
            <a:contourClr>
              <a:srgbClr val="FFFFFF"/>
            </a:contourClr>
          </a:sp3d>
        </p:spPr>
      </p:pic>
      <p:pic>
        <p:nvPicPr>
          <p:cNvPr id="12" name="Picture 11"/>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245979" y="3970782"/>
            <a:ext cx="2739276" cy="2046002"/>
          </a:xfrm>
          <a:prstGeom prst="ellipse">
            <a:avLst/>
          </a:prstGeom>
          <a:ln w="63500" cap="rnd">
            <a:solidFill>
              <a:schemeClr val="accent5">
                <a:lumMod val="40000"/>
                <a:lumOff val="60000"/>
              </a:schemeClr>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pic>
        <p:nvPicPr>
          <p:cNvPr id="15" name="Picture 14"/>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6586927" y="1676400"/>
            <a:ext cx="2209800" cy="2209800"/>
          </a:xfrm>
          <a:prstGeom prst="ellipse">
            <a:avLst/>
          </a:prstGeom>
          <a:ln w="63500" cap="rnd">
            <a:solidFill>
              <a:schemeClr val="accent5">
                <a:lumMod val="40000"/>
                <a:lumOff val="60000"/>
              </a:schemeClr>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cxnSp>
        <p:nvCxnSpPr>
          <p:cNvPr id="18" name="Straight Connector 4"/>
          <p:cNvCxnSpPr/>
          <p:nvPr/>
        </p:nvCxnSpPr>
        <p:spPr>
          <a:xfrm>
            <a:off x="6082070" y="5390022"/>
            <a:ext cx="0" cy="1010778"/>
          </a:xfrm>
          <a:prstGeom prst="straightConnector1">
            <a:avLst/>
          </a:prstGeom>
          <a:noFill/>
          <a:ln w="28575">
            <a:solidFill>
              <a:srgbClr val="FF0000"/>
            </a:solidFill>
            <a:prstDash val="solid"/>
          </a:ln>
        </p:spPr>
      </p:cxnSp>
      <p:cxnSp>
        <p:nvCxnSpPr>
          <p:cNvPr id="19" name="Straight Connector 3"/>
          <p:cNvCxnSpPr/>
          <p:nvPr/>
        </p:nvCxnSpPr>
        <p:spPr>
          <a:xfrm flipH="1">
            <a:off x="5762830" y="5390022"/>
            <a:ext cx="580074" cy="0"/>
          </a:xfrm>
          <a:prstGeom prst="straightConnector1">
            <a:avLst/>
          </a:prstGeom>
          <a:noFill/>
          <a:ln w="28575">
            <a:solidFill>
              <a:srgbClr val="FF0000"/>
            </a:solidFill>
            <a:prstDash val="solid"/>
          </a:ln>
        </p:spPr>
      </p:cxnSp>
      <p:cxnSp>
        <p:nvCxnSpPr>
          <p:cNvPr id="20" name="Straight Connector 2"/>
          <p:cNvCxnSpPr/>
          <p:nvPr/>
        </p:nvCxnSpPr>
        <p:spPr>
          <a:xfrm flipV="1">
            <a:off x="3276600" y="4993784"/>
            <a:ext cx="1170153" cy="415582"/>
          </a:xfrm>
          <a:prstGeom prst="straightConnector1">
            <a:avLst/>
          </a:prstGeom>
          <a:noFill/>
          <a:ln w="28575">
            <a:solidFill>
              <a:srgbClr val="FF0000"/>
            </a:solidFill>
            <a:prstDash val="solid"/>
          </a:ln>
        </p:spPr>
      </p:cxnSp>
      <p:cxnSp>
        <p:nvCxnSpPr>
          <p:cNvPr id="21" name="Straight Connector 1"/>
          <p:cNvCxnSpPr/>
          <p:nvPr/>
        </p:nvCxnSpPr>
        <p:spPr>
          <a:xfrm flipH="1" flipV="1">
            <a:off x="4442665" y="4993783"/>
            <a:ext cx="1320165" cy="396240"/>
          </a:xfrm>
          <a:prstGeom prst="straightConnector1">
            <a:avLst/>
          </a:prstGeom>
          <a:noFill/>
          <a:ln w="28575">
            <a:solidFill>
              <a:srgbClr val="FF0000"/>
            </a:solidFill>
            <a:prstDash val="solid"/>
          </a:ln>
        </p:spPr>
      </p:cxnSp>
      <p:sp>
        <p:nvSpPr>
          <p:cNvPr id="22" name="TextBox 21"/>
          <p:cNvSpPr txBox="1"/>
          <p:nvPr/>
        </p:nvSpPr>
        <p:spPr>
          <a:xfrm>
            <a:off x="2992978" y="5409366"/>
            <a:ext cx="3352800" cy="1377300"/>
          </a:xfrm>
          <a:prstGeom prst="rect">
            <a:avLst/>
          </a:prstGeom>
          <a:noFill/>
        </p:spPr>
        <p:txBody>
          <a:bodyPr wrap="square" rtlCol="0">
            <a:spAutoFit/>
          </a:bodyPr>
          <a:lstStyle/>
          <a:p>
            <a:pPr algn="ctr"/>
            <a:r>
              <a:rPr lang="en-US" sz="1600" b="1" dirty="0" smtClean="0">
                <a:solidFill>
                  <a:srgbClr val="180000"/>
                </a:solidFill>
                <a:latin typeface="Baskerville Old Face" panose="02020602080505020303" pitchFamily="18" charset="0"/>
                <a:cs typeface="Aharoni" panose="02010803020104030203" pitchFamily="2" charset="-79"/>
              </a:rPr>
              <a:t>Cabin Realty &amp; Ag Services</a:t>
            </a:r>
          </a:p>
          <a:p>
            <a:pPr algn="ctr"/>
            <a:r>
              <a:rPr lang="en-US" sz="1350" dirty="0" smtClean="0">
                <a:solidFill>
                  <a:srgbClr val="180000"/>
                </a:solidFill>
                <a:latin typeface="Baskerville Old Face" panose="02020602080505020303" pitchFamily="18" charset="0"/>
                <a:cs typeface="Aharoni" panose="02010803020104030203" pitchFamily="2" charset="-79"/>
              </a:rPr>
              <a:t>Real Estate Sale &amp; Management</a:t>
            </a:r>
          </a:p>
          <a:p>
            <a:pPr algn="ctr"/>
            <a:r>
              <a:rPr lang="en-US" sz="1350" dirty="0" smtClean="0">
                <a:solidFill>
                  <a:srgbClr val="180000"/>
                </a:solidFill>
                <a:latin typeface="Baskerville Old Face" panose="02020602080505020303" pitchFamily="18" charset="0"/>
                <a:cs typeface="Aharoni" panose="02010803020104030203" pitchFamily="2" charset="-79"/>
              </a:rPr>
              <a:t>Michele Usasz, Broker</a:t>
            </a:r>
          </a:p>
          <a:p>
            <a:pPr algn="ctr"/>
            <a:r>
              <a:rPr lang="en-US" sz="1350" dirty="0" smtClean="0">
                <a:solidFill>
                  <a:srgbClr val="180000"/>
                </a:solidFill>
                <a:latin typeface="Baskerville Old Face" panose="02020602080505020303" pitchFamily="18" charset="0"/>
                <a:cs typeface="Aharoni" panose="02010803020104030203" pitchFamily="2" charset="-79"/>
              </a:rPr>
              <a:t>Terry K. Held, Associate Broker</a:t>
            </a:r>
          </a:p>
          <a:p>
            <a:pPr algn="ctr"/>
            <a:r>
              <a:rPr lang="en-US" sz="1350" dirty="0" smtClean="0">
                <a:solidFill>
                  <a:srgbClr val="180000"/>
                </a:solidFill>
                <a:latin typeface="Baskerville Old Face" panose="02020602080505020303" pitchFamily="18" charset="0"/>
                <a:cs typeface="Aharoni" panose="02010803020104030203" pitchFamily="2" charset="-79"/>
              </a:rPr>
              <a:t>Office: 308-346-4425</a:t>
            </a:r>
          </a:p>
          <a:p>
            <a:pPr algn="ctr"/>
            <a:r>
              <a:rPr lang="en-US" sz="1350" b="1" dirty="0" smtClean="0">
                <a:solidFill>
                  <a:srgbClr val="180000"/>
                </a:solidFill>
                <a:latin typeface="Baskerville Old Face" panose="02020602080505020303" pitchFamily="18" charset="0"/>
                <a:cs typeface="Aharoni" panose="02010803020104030203" pitchFamily="2" charset="-79"/>
              </a:rPr>
              <a:t>www. CabinRealtyAgServices.com</a:t>
            </a:r>
          </a:p>
        </p:txBody>
      </p:sp>
    </p:spTree>
    <p:extLst>
      <p:ext uri="{BB962C8B-B14F-4D97-AF65-F5344CB8AC3E}">
        <p14:creationId xmlns:p14="http://schemas.microsoft.com/office/powerpoint/2010/main" val="230371035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oundry">
  <a:themeElements>
    <a:clrScheme name="Foundry">
      <a:dk1>
        <a:sysClr val="windowText" lastClr="000000"/>
      </a:dk1>
      <a:lt1>
        <a:sysClr val="window" lastClr="FFFFFF"/>
      </a:lt1>
      <a:dk2>
        <a:srgbClr val="676A55"/>
      </a:dk2>
      <a:lt2>
        <a:srgbClr val="EAEBDE"/>
      </a:lt2>
      <a:accent1>
        <a:srgbClr val="72A376"/>
      </a:accent1>
      <a:accent2>
        <a:srgbClr val="B0CCB0"/>
      </a:accent2>
      <a:accent3>
        <a:srgbClr val="A8CDD7"/>
      </a:accent3>
      <a:accent4>
        <a:srgbClr val="C0BEAF"/>
      </a:accent4>
      <a:accent5>
        <a:srgbClr val="CEC597"/>
      </a:accent5>
      <a:accent6>
        <a:srgbClr val="E8B7B7"/>
      </a:accent6>
      <a:hlink>
        <a:srgbClr val="DB5353"/>
      </a:hlink>
      <a:folHlink>
        <a:srgbClr val="903638"/>
      </a:folHlink>
    </a:clrScheme>
    <a:fontScheme name="Foundry">
      <a:majorFont>
        <a:latin typeface="Rockwell"/>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Rockwell"/>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Foundry">
      <a:fillStyleLst>
        <a:solidFill>
          <a:schemeClr val="phClr"/>
        </a:solidFill>
        <a:gradFill rotWithShape="1">
          <a:gsLst>
            <a:gs pos="0">
              <a:schemeClr val="phClr">
                <a:tint val="70000"/>
                <a:satMod val="180000"/>
              </a:schemeClr>
            </a:gs>
            <a:gs pos="62000">
              <a:schemeClr val="phClr">
                <a:tint val="30000"/>
                <a:satMod val="180000"/>
              </a:schemeClr>
            </a:gs>
            <a:gs pos="100000">
              <a:schemeClr val="phClr">
                <a:tint val="22000"/>
                <a:satMod val="180000"/>
              </a:schemeClr>
            </a:gs>
          </a:gsLst>
          <a:lin ang="16200000" scaled="0"/>
        </a:gradFill>
        <a:gradFill rotWithShape="1">
          <a:gsLst>
            <a:gs pos="0">
              <a:schemeClr val="phClr">
                <a:shade val="58000"/>
                <a:satMod val="150000"/>
              </a:schemeClr>
            </a:gs>
            <a:gs pos="72000">
              <a:schemeClr val="phClr">
                <a:tint val="90000"/>
                <a:satMod val="135000"/>
              </a:schemeClr>
            </a:gs>
            <a:gs pos="100000">
              <a:schemeClr val="phClr">
                <a:tint val="80000"/>
                <a:satMod val="155000"/>
              </a:schemeClr>
            </a:gs>
          </a:gsLst>
          <a:lin ang="16200000" scaled="0"/>
        </a:gradFill>
      </a:fillStyleLst>
      <a:lnStyleLst>
        <a:ln w="9525" cap="flat" cmpd="sng" algn="ctr">
          <a:solidFill>
            <a:schemeClr val="phClr">
              <a:shade val="80000"/>
            </a:schemeClr>
          </a:solidFill>
          <a:prstDash val="solid"/>
        </a:ln>
        <a:ln w="38100" cap="flat" cmpd="sng" algn="ctr">
          <a:solidFill>
            <a:schemeClr val="phClr"/>
          </a:solidFill>
          <a:prstDash val="solid"/>
        </a:ln>
        <a:ln w="38100" cap="flat" cmpd="sng" algn="ctr">
          <a:solidFill>
            <a:schemeClr val="phClr"/>
          </a:solidFill>
          <a:prstDash val="solid"/>
        </a:ln>
      </a:lnStyleLst>
      <a:effectStyleLst>
        <a:effectStyle>
          <a:effectLst>
            <a:outerShdw blurRad="50800" dist="38100" dir="5400000" rotWithShape="0">
              <a:srgbClr val="000000">
                <a:alpha val="43137"/>
              </a:srgbClr>
            </a:outerShdw>
          </a:effectLst>
        </a:effectStyle>
        <a:effectStyle>
          <a:effectLst>
            <a:outerShdw blurRad="50800" dist="38100" dir="5400000" rotWithShape="0">
              <a:srgbClr val="000000">
                <a:alpha val="43137"/>
              </a:srgbClr>
            </a:outerShdw>
          </a:effectLst>
        </a:effectStyle>
        <a:effectStyle>
          <a:effectLst>
            <a:outerShdw blurRad="50800" dist="38100" dir="5400000" rotWithShape="0">
              <a:srgbClr val="000000">
                <a:alpha val="43137"/>
              </a:srgbClr>
            </a:outerShdw>
          </a:effectLst>
          <a:scene3d>
            <a:camera prst="orthographicFront" fov="0">
              <a:rot lat="0" lon="0" rev="0"/>
            </a:camera>
            <a:lightRig rig="soft" dir="tl">
              <a:rot lat="0" lon="0" rev="20000000"/>
            </a:lightRig>
          </a:scene3d>
          <a:sp3d prstMaterial="matte">
            <a:bevelT w="63500" h="63500" prst="coolSlant"/>
          </a:sp3d>
        </a:effectStyle>
      </a:effectStyleLst>
      <a:bgFillStyleLst>
        <a:solidFill>
          <a:schemeClr val="phClr"/>
        </a:solidFill>
        <a:gradFill rotWithShape="1">
          <a:gsLst>
            <a:gs pos="0">
              <a:schemeClr val="phClr">
                <a:tint val="75000"/>
                <a:satMod val="400000"/>
              </a:schemeClr>
            </a:gs>
            <a:gs pos="20000">
              <a:schemeClr val="phClr">
                <a:tint val="80000"/>
                <a:satMod val="355000"/>
              </a:schemeClr>
            </a:gs>
            <a:gs pos="100000">
              <a:schemeClr val="phClr">
                <a:tint val="95000"/>
                <a:shade val="55000"/>
                <a:satMod val="355000"/>
              </a:schemeClr>
            </a:gs>
          </a:gsLst>
          <a:path path="circle">
            <a:fillToRect l="67500" t="35000" r="32500" b="65000"/>
          </a:path>
        </a:gradFill>
        <a:blipFill>
          <a:blip xmlns:r="http://schemas.openxmlformats.org/officeDocument/2006/relationships" r:embed="rId1">
            <a:duotone>
              <a:schemeClr val="phClr">
                <a:shade val="30000"/>
                <a:satMod val="120000"/>
              </a:schemeClr>
              <a:schemeClr val="phClr">
                <a:tint val="70000"/>
                <a:satMod val="250000"/>
              </a:schemeClr>
            </a:duotone>
          </a:blip>
          <a:tile tx="0" ty="0" sx="50000" sy="50000" flip="none" algn="t"/>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Foundry</Template>
  <TotalTime>254</TotalTime>
  <Words>67</Words>
  <Application>Microsoft Office PowerPoint</Application>
  <PresentationFormat>On-screen Show (4:3)</PresentationFormat>
  <Paragraphs>8</Paragraphs>
  <Slides>1</Slides>
  <Notes>0</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Foundry</vt:lpstr>
      <vt:lpstr>Legal Description: A tract of land in the W1/2 of the NW1/4 of the SE1/4 of Section 27- Township 22N- Range 17W of the 6th P.M., Loup County, NE  List Price: $210,000.00 – Make an offer  Real Estate Taxes:  2017 - $398.04  Contact:  Michele Usasz 308-750-0522  Comments: A chance to purchase an acreage near the Calamus not restricted by the covenants of a subdivision, with great views of the lake. This acreage consists of 19.9 +/- acres approximately 1.5 miles from the Calamus Lake.</vt:lpstr>
    </vt:vector>
  </TitlesOfParts>
  <Company>Hewlett-Packard Company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List Price: $315,000.00 Real Estate Taxes: 2015 - $1,419.52 Contact: Colten Marsh - 402.709.7253 Legal Description: A tract of land located in the Southwest Quarter; a tract located in the southwest corner of the Southeast Quarter and part of the South Half of the Southeast Quarter lying west of old HWY 14, ALL in Section 20, Township 25 North, Range 6 West of the 6th P.M., Antelope County, Nebraska.  Location/Description: Approximately one mile south of Neligh on old HWY 14 and west 1/2 mile on 848th Road to subject property marked by Cabin Realty &amp; Ag Services signs.  Comments: This property offers a unique opportunity to obtain a main house and a rental property. The main house is 1,526 sq feet with 3 bedroom, 2 bath, 1/3 basement, and a 2 car attached garage. Rental house is 984 sq feet with 2 bedroom, 1 bath and a 2 car attached garage. This acreage includes many mature trees and a pond making the property appealing to the avid hunter and fisherman . There is a 30 by 60 open front pole shed and fish in the pond! For more information or to see the property give Colten a call!</dc:title>
  <dc:creator>Main</dc:creator>
  <cp:lastModifiedBy>Main</cp:lastModifiedBy>
  <cp:revision>29</cp:revision>
  <cp:lastPrinted>2017-09-05T19:14:42Z</cp:lastPrinted>
  <dcterms:created xsi:type="dcterms:W3CDTF">2016-05-10T18:31:09Z</dcterms:created>
  <dcterms:modified xsi:type="dcterms:W3CDTF">2018-02-22T17:09:33Z</dcterms:modified>
</cp:coreProperties>
</file>