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9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4/12/2018</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4/12/2018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4/12/2018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4/12/2018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4/12/2018</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A9D5DAD-18B3-4A55-9691-3C7D966F1D29}" type="datetimeFigureOut">
              <a:rPr lang="en-US" smtClean="0"/>
              <a:t>4/12/2018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A9D5DAD-18B3-4A55-9691-3C7D966F1D29}" type="datetimeFigureOut">
              <a:rPr lang="en-US" smtClean="0"/>
              <a:t>4/12/2018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A9D5DAD-18B3-4A55-9691-3C7D966F1D29}" type="datetimeFigureOut">
              <a:rPr lang="en-US" smtClean="0"/>
              <a:t>4/12/2018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839F1FB-27C2-49B4-9AA6-BE5B01A08C5B}"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A9D5DAD-18B3-4A55-9691-3C7D966F1D29}" type="datetimeFigureOut">
              <a:rPr lang="en-US" smtClean="0"/>
              <a:t>4/12/2018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4/12/2018</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4/12/2018</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A9D5DAD-18B3-4A55-9691-3C7D966F1D29}" type="datetimeFigureOut">
              <a:rPr lang="en-US" smtClean="0"/>
              <a:t>4/12/2018</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839F1FB-27C2-49B4-9AA6-BE5B01A08C5B}"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99580" y="1457473"/>
            <a:ext cx="6744419" cy="3038328"/>
          </a:xfrm>
        </p:spPr>
        <p:txBody>
          <a:bodyPr anchor="t">
            <a:normAutofit fontScale="90000"/>
          </a:bodyPr>
          <a:lstStyle/>
          <a:p>
            <a:pPr algn="ctr"/>
            <a:r>
              <a:rPr lang="en-US" sz="2000" b="1" u="sng" dirty="0" smtClean="0">
                <a:solidFill>
                  <a:schemeClr val="bg1"/>
                </a:solidFill>
                <a:effectLst/>
                <a:latin typeface="Baskerville Old Face" panose="02020602080505020303" pitchFamily="18" charset="0"/>
                <a:cs typeface="Aharoni" panose="02010803020104030203" pitchFamily="2" charset="-79"/>
              </a:rPr>
              <a:t/>
            </a:r>
            <a:br>
              <a:rPr lang="en-US" sz="2000" b="1" u="sng" dirty="0" smtClean="0">
                <a:solidFill>
                  <a:schemeClr val="bg1"/>
                </a:solidFill>
                <a:effectLst/>
                <a:latin typeface="Baskerville Old Face" panose="02020602080505020303" pitchFamily="18" charset="0"/>
                <a:cs typeface="Aharoni" panose="02010803020104030203" pitchFamily="2" charset="-79"/>
              </a:rPr>
            </a:br>
            <a:r>
              <a:rPr lang="en-US" sz="2000" b="1" u="sng" dirty="0" smtClean="0">
                <a:solidFill>
                  <a:schemeClr val="bg1"/>
                </a:solidFill>
                <a:effectLst/>
                <a:latin typeface="Baskerville Old Face" panose="02020602080505020303" pitchFamily="18" charset="0"/>
                <a:cs typeface="Aharoni" panose="02010803020104030203" pitchFamily="2" charset="-79"/>
              </a:rPr>
              <a:t>N </a:t>
            </a:r>
            <a:r>
              <a:rPr lang="en-US" sz="2000" b="1" u="sng" dirty="0">
                <a:solidFill>
                  <a:schemeClr val="bg1"/>
                </a:solidFill>
                <a:effectLst/>
                <a:latin typeface="Baskerville Old Face" panose="02020602080505020303" pitchFamily="18" charset="0"/>
                <a:cs typeface="Aharoni" panose="02010803020104030203" pitchFamily="2" charset="-79"/>
              </a:rPr>
              <a:t>40' Lot 11&amp; Lots 12-14, Block 6, West Addition, to the City of Bassett, Rock County, </a:t>
            </a:r>
            <a:r>
              <a:rPr lang="en-US" sz="2000" b="1" u="sng" dirty="0" smtClean="0">
                <a:solidFill>
                  <a:schemeClr val="bg1"/>
                </a:solidFill>
                <a:effectLst/>
                <a:latin typeface="Baskerville Old Face" panose="02020602080505020303" pitchFamily="18" charset="0"/>
                <a:cs typeface="Aharoni" panose="02010803020104030203" pitchFamily="2" charset="-79"/>
              </a:rPr>
              <a:t>NE</a:t>
            </a:r>
            <a:r>
              <a:rPr lang="en-US" sz="2000" dirty="0" smtClean="0">
                <a:solidFill>
                  <a:schemeClr val="bg1"/>
                </a:solidFill>
                <a:effectLst/>
                <a:latin typeface="Baskerville Old Face" panose="02020602080505020303" pitchFamily="18" charset="0"/>
              </a:rPr>
              <a:t/>
            </a:r>
            <a:br>
              <a:rPr lang="en-US" sz="2000" dirty="0" smtClean="0">
                <a:solidFill>
                  <a:schemeClr val="bg1"/>
                </a:solidFill>
                <a:effectLst/>
                <a:latin typeface="Baskerville Old Face" panose="02020602080505020303" pitchFamily="18" charset="0"/>
              </a:rPr>
            </a:br>
            <a:r>
              <a:rPr lang="en-US" sz="2000" dirty="0">
                <a:solidFill>
                  <a:schemeClr val="bg1"/>
                </a:solidFill>
                <a:effectLst/>
                <a:latin typeface="Baskerville Old Face" panose="02020602080505020303" pitchFamily="18" charset="0"/>
              </a:rPr>
              <a:t/>
            </a:r>
            <a:br>
              <a:rPr lang="en-US" sz="2000" dirty="0">
                <a:solidFill>
                  <a:schemeClr val="bg1"/>
                </a:solidFill>
                <a:effectLst/>
                <a:latin typeface="Baskerville Old Face" panose="02020602080505020303" pitchFamily="18" charset="0"/>
              </a:rPr>
            </a:br>
            <a:r>
              <a:rPr lang="en-US" sz="2000" b="1" u="sng" dirty="0" smtClean="0">
                <a:solidFill>
                  <a:schemeClr val="bg1"/>
                </a:solidFill>
                <a:effectLst/>
                <a:latin typeface="Baskerville Old Face" panose="02020602080505020303" pitchFamily="18" charset="0"/>
                <a:cs typeface="Aharoni" panose="02010803020104030203" pitchFamily="2" charset="-79"/>
              </a:rPr>
              <a:t>Contact</a:t>
            </a:r>
            <a:r>
              <a:rPr lang="en-US" sz="2000" b="1" dirty="0">
                <a:solidFill>
                  <a:schemeClr val="bg1"/>
                </a:solidFill>
                <a:effectLst/>
                <a:latin typeface="Baskerville Old Face" panose="02020602080505020303" pitchFamily="18" charset="0"/>
                <a:cs typeface="Aharoni" panose="02010803020104030203" pitchFamily="2" charset="-79"/>
              </a:rPr>
              <a:t>: Rick Foxworthy - 402.760.1100</a:t>
            </a:r>
            <a:r>
              <a:rPr lang="en-US" sz="2000" b="1" dirty="0" smtClean="0">
                <a:solidFill>
                  <a:schemeClr val="bg1"/>
                </a:solidFill>
                <a:effectLst/>
                <a:latin typeface="Baskerville Old Face" panose="02020602080505020303" pitchFamily="18" charset="0"/>
                <a:cs typeface="Aharoni" panose="02010803020104030203" pitchFamily="2" charset="-79"/>
              </a:rPr>
              <a:t/>
            </a:r>
            <a:br>
              <a:rPr lang="en-US" sz="2000" b="1" dirty="0" smtClean="0">
                <a:solidFill>
                  <a:schemeClr val="bg1"/>
                </a:solidFill>
                <a:effectLst/>
                <a:latin typeface="Baskerville Old Face" panose="02020602080505020303" pitchFamily="18" charset="0"/>
                <a:cs typeface="Aharoni" panose="02010803020104030203" pitchFamily="2" charset="-79"/>
              </a:rPr>
            </a:br>
            <a:r>
              <a:rPr lang="en-US" sz="2000" b="1" dirty="0" smtClean="0">
                <a:solidFill>
                  <a:schemeClr val="bg1"/>
                </a:solidFill>
                <a:effectLst/>
                <a:latin typeface="Baskerville Old Face" panose="02020602080505020303" pitchFamily="18" charset="0"/>
                <a:cs typeface="Aharoni" panose="02010803020104030203" pitchFamily="2" charset="-79"/>
              </a:rPr>
              <a:t/>
            </a:r>
            <a:br>
              <a:rPr lang="en-US" sz="2000" b="1" dirty="0" smtClean="0">
                <a:solidFill>
                  <a:schemeClr val="bg1"/>
                </a:solidFill>
                <a:effectLst/>
                <a:latin typeface="Baskerville Old Face" panose="02020602080505020303" pitchFamily="18" charset="0"/>
                <a:cs typeface="Aharoni" panose="02010803020104030203" pitchFamily="2" charset="-79"/>
              </a:rPr>
            </a:br>
            <a:r>
              <a:rPr lang="en-US" sz="2000" b="1" dirty="0" smtClean="0">
                <a:solidFill>
                  <a:schemeClr val="bg1"/>
                </a:solidFill>
                <a:effectLst/>
                <a:latin typeface="Baskerville Old Face" panose="02020602080505020303" pitchFamily="18" charset="0"/>
                <a:cs typeface="Aharoni" panose="02010803020104030203" pitchFamily="2" charset="-79"/>
              </a:rPr>
              <a:t>This </a:t>
            </a:r>
            <a:r>
              <a:rPr lang="en-US" sz="2000" b="1" dirty="0">
                <a:solidFill>
                  <a:schemeClr val="bg1"/>
                </a:solidFill>
                <a:effectLst/>
                <a:latin typeface="Baskerville Old Face" panose="02020602080505020303" pitchFamily="18" charset="0"/>
                <a:cs typeface="Aharoni" panose="02010803020104030203" pitchFamily="2" charset="-79"/>
              </a:rPr>
              <a:t>commercial property offers multiple lots with a corner lot offering street access from 2 sides.  A 38' by 48' metal shop is set up for your business head quarters.  Building has water, sewer, phone, office space, electrical </a:t>
            </a:r>
            <a:r>
              <a:rPr lang="en-US" sz="2000" b="1" dirty="0" smtClean="0">
                <a:solidFill>
                  <a:schemeClr val="bg1"/>
                </a:solidFill>
                <a:effectLst/>
                <a:latin typeface="Baskerville Old Face" panose="02020602080505020303" pitchFamily="18" charset="0"/>
                <a:cs typeface="Aharoni" panose="02010803020104030203" pitchFamily="2" charset="-79"/>
              </a:rPr>
              <a:t>110v </a:t>
            </a:r>
            <a:r>
              <a:rPr lang="en-US" sz="2000" b="1" dirty="0">
                <a:solidFill>
                  <a:schemeClr val="bg1"/>
                </a:solidFill>
                <a:effectLst/>
                <a:latin typeface="Baskerville Old Face" panose="02020602080505020303" pitchFamily="18" charset="0"/>
                <a:cs typeface="Aharoni" panose="02010803020104030203" pitchFamily="2" charset="-79"/>
              </a:rPr>
              <a:t>&amp; </a:t>
            </a:r>
            <a:r>
              <a:rPr lang="en-US" sz="2000" b="1" dirty="0" smtClean="0">
                <a:solidFill>
                  <a:schemeClr val="bg1"/>
                </a:solidFill>
                <a:effectLst/>
                <a:latin typeface="Baskerville Old Face" panose="02020602080505020303" pitchFamily="18" charset="0"/>
                <a:cs typeface="Aharoni" panose="02010803020104030203" pitchFamily="2" charset="-79"/>
              </a:rPr>
              <a:t>220v, </a:t>
            </a:r>
            <a:r>
              <a:rPr lang="en-US" sz="2000" b="1" dirty="0">
                <a:solidFill>
                  <a:schemeClr val="bg1"/>
                </a:solidFill>
                <a:effectLst/>
                <a:latin typeface="Baskerville Old Face" panose="02020602080505020303" pitchFamily="18" charset="0"/>
                <a:cs typeface="Aharoni" panose="02010803020104030203" pitchFamily="2" charset="-79"/>
              </a:rPr>
              <a:t>propane heating, air conditioning, overhead lighting, and attached storage space. </a:t>
            </a:r>
            <a:r>
              <a:rPr lang="en-US" sz="1300" b="1" dirty="0" smtClean="0">
                <a:solidFill>
                  <a:schemeClr val="bg1"/>
                </a:solidFill>
                <a:effectLst/>
                <a:latin typeface="Baskerville Old Face" panose="02020602080505020303" pitchFamily="18" charset="0"/>
              </a:rPr>
              <a:t/>
            </a:r>
            <a:br>
              <a:rPr lang="en-US" sz="1300" b="1" dirty="0" smtClean="0">
                <a:solidFill>
                  <a:schemeClr val="bg1"/>
                </a:solidFill>
                <a:effectLst/>
                <a:latin typeface="Baskerville Old Face" panose="02020602080505020303" pitchFamily="18" charset="0"/>
              </a:rPr>
            </a:br>
            <a:endParaRPr lang="en-US" sz="1300" dirty="0">
              <a:solidFill>
                <a:schemeClr val="bg1"/>
              </a:solidFill>
              <a:effectLst/>
              <a:latin typeface="Baskerville Old Face" panose="02020602080505020303" pitchFamily="18" charset="0"/>
            </a:endParaRPr>
          </a:p>
        </p:txBody>
      </p:sp>
      <p:sp>
        <p:nvSpPr>
          <p:cNvPr id="4" name="TextBox 3"/>
          <p:cNvSpPr txBox="1"/>
          <p:nvPr/>
        </p:nvSpPr>
        <p:spPr>
          <a:xfrm>
            <a:off x="10064" y="18112"/>
            <a:ext cx="9109412" cy="1446550"/>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4400" b="1" u="sng" dirty="0" smtClean="0">
                <a:latin typeface="Baskerville Old Face" panose="02020602080505020303" pitchFamily="18" charset="0"/>
                <a:cs typeface="Aharoni" panose="02010803020104030203" pitchFamily="2" charset="-79"/>
              </a:rPr>
              <a:t>Shop &amp; Commercial Lots</a:t>
            </a:r>
          </a:p>
          <a:p>
            <a:pPr algn="ctr"/>
            <a:r>
              <a:rPr lang="en-US" sz="4400" b="1" u="sng" dirty="0" smtClean="0">
                <a:latin typeface="Baskerville Old Face" panose="02020602080505020303" pitchFamily="18" charset="0"/>
                <a:cs typeface="Aharoni" panose="02010803020104030203" pitchFamily="2" charset="-79"/>
              </a:rPr>
              <a:t>Bassett, </a:t>
            </a:r>
            <a:r>
              <a:rPr lang="en-US" sz="4400" b="1" u="sng" dirty="0" smtClean="0">
                <a:latin typeface="Baskerville Old Face" panose="02020602080505020303" pitchFamily="18" charset="0"/>
                <a:cs typeface="Aharoni" panose="02010803020104030203" pitchFamily="2" charset="-79"/>
              </a:rPr>
              <a:t>NE</a:t>
            </a:r>
          </a:p>
        </p:txBody>
      </p:sp>
      <p:cxnSp>
        <p:nvCxnSpPr>
          <p:cNvPr id="18" name="Straight Connector 4"/>
          <p:cNvCxnSpPr/>
          <p:nvPr/>
        </p:nvCxnSpPr>
        <p:spPr>
          <a:xfrm>
            <a:off x="5591679" y="5263794"/>
            <a:ext cx="0" cy="1005840"/>
          </a:xfrm>
          <a:prstGeom prst="straightConnector1">
            <a:avLst/>
          </a:prstGeom>
          <a:noFill/>
          <a:ln w="28575">
            <a:solidFill>
              <a:srgbClr val="FF0000"/>
            </a:solidFill>
            <a:prstDash val="solid"/>
          </a:ln>
        </p:spPr>
      </p:cxnSp>
      <p:cxnSp>
        <p:nvCxnSpPr>
          <p:cNvPr id="19" name="Straight Connector 3"/>
          <p:cNvCxnSpPr/>
          <p:nvPr/>
        </p:nvCxnSpPr>
        <p:spPr>
          <a:xfrm flipH="1">
            <a:off x="5598690" y="5278283"/>
            <a:ext cx="510460" cy="0"/>
          </a:xfrm>
          <a:prstGeom prst="straightConnector1">
            <a:avLst/>
          </a:prstGeom>
          <a:noFill/>
          <a:ln w="28575">
            <a:solidFill>
              <a:srgbClr val="FF0000"/>
            </a:solidFill>
            <a:prstDash val="solid"/>
          </a:ln>
        </p:spPr>
      </p:cxnSp>
      <p:cxnSp>
        <p:nvCxnSpPr>
          <p:cNvPr id="20" name="Straight Connector 2"/>
          <p:cNvCxnSpPr/>
          <p:nvPr/>
        </p:nvCxnSpPr>
        <p:spPr>
          <a:xfrm flipV="1">
            <a:off x="3211563" y="4933592"/>
            <a:ext cx="1225382" cy="365710"/>
          </a:xfrm>
          <a:prstGeom prst="straightConnector1">
            <a:avLst/>
          </a:prstGeom>
          <a:noFill/>
          <a:ln w="28575">
            <a:solidFill>
              <a:srgbClr val="FF0000"/>
            </a:solidFill>
            <a:prstDash val="solid"/>
          </a:ln>
        </p:spPr>
      </p:cxnSp>
      <p:cxnSp>
        <p:nvCxnSpPr>
          <p:cNvPr id="21" name="Straight Connector 1"/>
          <p:cNvCxnSpPr/>
          <p:nvPr/>
        </p:nvCxnSpPr>
        <p:spPr>
          <a:xfrm flipH="1" flipV="1">
            <a:off x="4436945" y="4931336"/>
            <a:ext cx="1161745" cy="348694"/>
          </a:xfrm>
          <a:prstGeom prst="straightConnector1">
            <a:avLst/>
          </a:prstGeom>
          <a:noFill/>
          <a:ln w="28575">
            <a:solidFill>
              <a:srgbClr val="FF0000"/>
            </a:solidFill>
            <a:prstDash val="solid"/>
          </a:ln>
        </p:spPr>
      </p:cxnSp>
      <p:sp>
        <p:nvSpPr>
          <p:cNvPr id="22" name="TextBox 21"/>
          <p:cNvSpPr txBox="1"/>
          <p:nvPr/>
        </p:nvSpPr>
        <p:spPr>
          <a:xfrm>
            <a:off x="2971800" y="5262639"/>
            <a:ext cx="2766602" cy="1346522"/>
          </a:xfrm>
          <a:prstGeom prst="rect">
            <a:avLst/>
          </a:prstGeom>
          <a:noFill/>
        </p:spPr>
        <p:txBody>
          <a:bodyPr wrap="square" rtlCol="0">
            <a:spAutoFit/>
          </a:bodyPr>
          <a:lstStyle/>
          <a:p>
            <a:pPr algn="ctr"/>
            <a:r>
              <a:rPr lang="en-US" sz="1400" b="1" dirty="0" smtClean="0">
                <a:solidFill>
                  <a:srgbClr val="180000"/>
                </a:solidFill>
                <a:latin typeface="Baskerville Old Face" panose="02020602080505020303" pitchFamily="18" charset="0"/>
                <a:cs typeface="Aharoni" panose="02010803020104030203" pitchFamily="2" charset="-79"/>
              </a:rPr>
              <a:t>Cabin Realty &amp; Ag Services</a:t>
            </a:r>
          </a:p>
          <a:p>
            <a:pPr algn="ctr"/>
            <a:r>
              <a:rPr lang="en-US" sz="1350" dirty="0" smtClean="0">
                <a:solidFill>
                  <a:srgbClr val="180000"/>
                </a:solidFill>
                <a:latin typeface="Baskerville Old Face" panose="02020602080505020303" pitchFamily="18" charset="0"/>
                <a:cs typeface="Aharoni" panose="02010803020104030203" pitchFamily="2" charset="-79"/>
              </a:rPr>
              <a:t>Real Estate Sale &amp; Management</a:t>
            </a:r>
          </a:p>
          <a:p>
            <a:pPr algn="ctr"/>
            <a:r>
              <a:rPr lang="en-US" sz="1350" dirty="0" smtClean="0">
                <a:solidFill>
                  <a:srgbClr val="180000"/>
                </a:solidFill>
                <a:latin typeface="Baskerville Old Face" panose="02020602080505020303" pitchFamily="18" charset="0"/>
                <a:cs typeface="Aharoni" panose="02010803020104030203" pitchFamily="2" charset="-79"/>
              </a:rPr>
              <a:t>Michele Usasz, Broker</a:t>
            </a:r>
          </a:p>
          <a:p>
            <a:pPr algn="ctr"/>
            <a:r>
              <a:rPr lang="en-US" sz="1350" dirty="0" smtClean="0">
                <a:solidFill>
                  <a:srgbClr val="180000"/>
                </a:solidFill>
                <a:latin typeface="Baskerville Old Face" panose="02020602080505020303" pitchFamily="18" charset="0"/>
                <a:cs typeface="Aharoni" panose="02010803020104030203" pitchFamily="2" charset="-79"/>
              </a:rPr>
              <a:t>Terry K. Held, Associate Broker</a:t>
            </a:r>
          </a:p>
          <a:p>
            <a:pPr algn="ctr"/>
            <a:r>
              <a:rPr lang="en-US" sz="1350" dirty="0" smtClean="0">
                <a:solidFill>
                  <a:srgbClr val="180000"/>
                </a:solidFill>
                <a:latin typeface="Baskerville Old Face" panose="02020602080505020303" pitchFamily="18" charset="0"/>
                <a:cs typeface="Aharoni" panose="02010803020104030203" pitchFamily="2" charset="-79"/>
              </a:rPr>
              <a:t>Office: 308-346-4425</a:t>
            </a:r>
          </a:p>
          <a:p>
            <a:pPr algn="ctr"/>
            <a:r>
              <a:rPr lang="en-US" sz="1350" b="1" dirty="0" smtClean="0">
                <a:solidFill>
                  <a:srgbClr val="180000"/>
                </a:solidFill>
                <a:latin typeface="Baskerville Old Face" panose="02020602080505020303" pitchFamily="18" charset="0"/>
                <a:cs typeface="Aharoni" panose="02010803020104030203" pitchFamily="2" charset="-79"/>
              </a:rPr>
              <a:t>www. CabinRealtyAgServices.com</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4" y="4495801"/>
            <a:ext cx="3158367" cy="2368776"/>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64" y="1486619"/>
            <a:ext cx="2409645" cy="303919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19800" y="4492699"/>
            <a:ext cx="3124200" cy="2365301"/>
          </a:xfrm>
          <a:prstGeom prst="rect">
            <a:avLst/>
          </a:prstGeom>
        </p:spPr>
      </p:pic>
    </p:spTree>
    <p:extLst>
      <p:ext uri="{BB962C8B-B14F-4D97-AF65-F5344CB8AC3E}">
        <p14:creationId xmlns:p14="http://schemas.microsoft.com/office/powerpoint/2010/main" val="2303710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252</TotalTime>
  <Words>34</Words>
  <Application>Microsoft Office PowerPoint</Application>
  <PresentationFormat>On-screen Show (4:3)</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Foundry</vt:lpstr>
      <vt:lpstr> N 40' Lot 11&amp; Lots 12-14, Block 6, West Addition, to the City of Bassett, Rock County, NE  Contact: Rick Foxworthy - 402.760.1100  This commercial property offers multiple lots with a corner lot offering street access from 2 sides.  A 38' by 48' metal shop is set up for your business head quarters.  Building has water, sewer, phone, office space, electrical 110v &amp; 220v, propane heating, air conditioning, overhead lighting, and attached storage space.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 Price: $315,000.00 Real Estate Taxes: 2015 - $1,419.52 Contact: Colten Marsh - 402.709.7253 Legal Description: A tract of land located in the Southwest Quarter; a tract located in the southwest corner of the Southeast Quarter and part of the South Half of the Southeast Quarter lying west of old HWY 14, ALL in Section 20, Township 25 North, Range 6 West of the 6th P.M., Antelope County, Nebraska.  Location/Description: Approximately one mile south of Neligh on old HWY 14 and west 1/2 mile on 848th Road to subject property marked by Cabin Realty &amp; Ag Services signs.  Comments: This property offers a unique opportunity to obtain a main house and a rental property. The main house is 1,526 sq feet with 3 bedroom, 2 bath, 1/3 basement, and a 2 car attached garage. Rental house is 984 sq feet with 2 bedroom, 1 bath and a 2 car attached garage. This acreage includes many mature trees and a pond making the property appealing to the avid hunter and fisherman . There is a 30 by 60 open front pole shed and fish in the pond! For more information or to see the property give Colten a call!</dc:title>
  <dc:creator>Main</dc:creator>
  <cp:lastModifiedBy>Main</cp:lastModifiedBy>
  <cp:revision>31</cp:revision>
  <cp:lastPrinted>2017-03-24T20:31:58Z</cp:lastPrinted>
  <dcterms:created xsi:type="dcterms:W3CDTF">2016-05-10T18:31:09Z</dcterms:created>
  <dcterms:modified xsi:type="dcterms:W3CDTF">2018-04-12T22:20:05Z</dcterms:modified>
</cp:coreProperties>
</file>