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9144000" cy="6858000" type="screen4x3"/>
  <p:notesSz cx="7010400" cy="9296400"/>
  <p:defaultTextStyle>
    <a:defPPr>
      <a:defRPr lang="en-US"/>
    </a:defPPr>
    <a:lvl1pPr marL="0" algn="l" defTabSz="914211" rtl="0" eaLnBrk="1" latinLnBrk="0" hangingPunct="1">
      <a:defRPr sz="1800" kern="1200">
        <a:solidFill>
          <a:schemeClr val="tx1"/>
        </a:solidFill>
        <a:latin typeface="+mn-lt"/>
        <a:ea typeface="+mn-ea"/>
        <a:cs typeface="+mn-cs"/>
      </a:defRPr>
    </a:lvl1pPr>
    <a:lvl2pPr marL="457106" algn="l" defTabSz="914211" rtl="0" eaLnBrk="1" latinLnBrk="0" hangingPunct="1">
      <a:defRPr sz="1800" kern="1200">
        <a:solidFill>
          <a:schemeClr val="tx1"/>
        </a:solidFill>
        <a:latin typeface="+mn-lt"/>
        <a:ea typeface="+mn-ea"/>
        <a:cs typeface="+mn-cs"/>
      </a:defRPr>
    </a:lvl2pPr>
    <a:lvl3pPr marL="914211" algn="l" defTabSz="914211" rtl="0" eaLnBrk="1" latinLnBrk="0" hangingPunct="1">
      <a:defRPr sz="1800" kern="1200">
        <a:solidFill>
          <a:schemeClr val="tx1"/>
        </a:solidFill>
        <a:latin typeface="+mn-lt"/>
        <a:ea typeface="+mn-ea"/>
        <a:cs typeface="+mn-cs"/>
      </a:defRPr>
    </a:lvl3pPr>
    <a:lvl4pPr marL="1371317" algn="l" defTabSz="914211" rtl="0" eaLnBrk="1" latinLnBrk="0" hangingPunct="1">
      <a:defRPr sz="1800" kern="1200">
        <a:solidFill>
          <a:schemeClr val="tx1"/>
        </a:solidFill>
        <a:latin typeface="+mn-lt"/>
        <a:ea typeface="+mn-ea"/>
        <a:cs typeface="+mn-cs"/>
      </a:defRPr>
    </a:lvl4pPr>
    <a:lvl5pPr marL="1828423" algn="l" defTabSz="914211" rtl="0" eaLnBrk="1" latinLnBrk="0" hangingPunct="1">
      <a:defRPr sz="1800" kern="1200">
        <a:solidFill>
          <a:schemeClr val="tx1"/>
        </a:solidFill>
        <a:latin typeface="+mn-lt"/>
        <a:ea typeface="+mn-ea"/>
        <a:cs typeface="+mn-cs"/>
      </a:defRPr>
    </a:lvl5pPr>
    <a:lvl6pPr marL="2285530" algn="l" defTabSz="914211" rtl="0" eaLnBrk="1" latinLnBrk="0" hangingPunct="1">
      <a:defRPr sz="1800" kern="1200">
        <a:solidFill>
          <a:schemeClr val="tx1"/>
        </a:solidFill>
        <a:latin typeface="+mn-lt"/>
        <a:ea typeface="+mn-ea"/>
        <a:cs typeface="+mn-cs"/>
      </a:defRPr>
    </a:lvl6pPr>
    <a:lvl7pPr marL="2742636" algn="l" defTabSz="914211" rtl="0" eaLnBrk="1" latinLnBrk="0" hangingPunct="1">
      <a:defRPr sz="1800" kern="1200">
        <a:solidFill>
          <a:schemeClr val="tx1"/>
        </a:solidFill>
        <a:latin typeface="+mn-lt"/>
        <a:ea typeface="+mn-ea"/>
        <a:cs typeface="+mn-cs"/>
      </a:defRPr>
    </a:lvl7pPr>
    <a:lvl8pPr marL="3199741" algn="l" defTabSz="914211" rtl="0" eaLnBrk="1" latinLnBrk="0" hangingPunct="1">
      <a:defRPr sz="1800" kern="1200">
        <a:solidFill>
          <a:schemeClr val="tx1"/>
        </a:solidFill>
        <a:latin typeface="+mn-lt"/>
        <a:ea typeface="+mn-ea"/>
        <a:cs typeface="+mn-cs"/>
      </a:defRPr>
    </a:lvl8pPr>
    <a:lvl9pPr marL="3656847" algn="l" defTabSz="91421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2220" autoAdjust="0"/>
  </p:normalViewPr>
  <p:slideViewPr>
    <p:cSldViewPr>
      <p:cViewPr varScale="1">
        <p:scale>
          <a:sx n="105" d="100"/>
          <a:sy n="105" d="100"/>
        </p:scale>
        <p:origin x="1440"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11F4ACF-7C34-461E-AAE7-6C374DAF7714}" type="datetimeFigureOut">
              <a:rPr lang="en-US" smtClean="0"/>
              <a:t>1/24/2020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7893A661-AF0E-4233-B6A1-1389E54CE509}" type="slidenum">
              <a:rPr lang="en-US" smtClean="0"/>
              <a:t>‹#›</a:t>
            </a:fld>
            <a:endParaRPr lang="en-US"/>
          </a:p>
        </p:txBody>
      </p:sp>
    </p:spTree>
    <p:extLst>
      <p:ext uri="{BB962C8B-B14F-4D97-AF65-F5344CB8AC3E}">
        <p14:creationId xmlns:p14="http://schemas.microsoft.com/office/powerpoint/2010/main" val="3178255006"/>
      </p:ext>
    </p:extLst>
  </p:cSld>
  <p:clrMap bg1="lt1" tx1="dk1" bg2="lt2" tx2="dk2" accent1="accent1" accent2="accent2" accent3="accent3" accent4="accent4" accent5="accent5" accent6="accent6" hlink="hlink" folHlink="folHlink"/>
  <p:notesStyle>
    <a:lvl1pPr marL="0" algn="l" defTabSz="914211" rtl="0" eaLnBrk="1" latinLnBrk="0" hangingPunct="1">
      <a:defRPr sz="1200" kern="1200">
        <a:solidFill>
          <a:schemeClr val="tx1"/>
        </a:solidFill>
        <a:latin typeface="+mn-lt"/>
        <a:ea typeface="+mn-ea"/>
        <a:cs typeface="+mn-cs"/>
      </a:defRPr>
    </a:lvl1pPr>
    <a:lvl2pPr marL="457106" algn="l" defTabSz="914211" rtl="0" eaLnBrk="1" latinLnBrk="0" hangingPunct="1">
      <a:defRPr sz="1200" kern="1200">
        <a:solidFill>
          <a:schemeClr val="tx1"/>
        </a:solidFill>
        <a:latin typeface="+mn-lt"/>
        <a:ea typeface="+mn-ea"/>
        <a:cs typeface="+mn-cs"/>
      </a:defRPr>
    </a:lvl2pPr>
    <a:lvl3pPr marL="914211" algn="l" defTabSz="914211" rtl="0" eaLnBrk="1" latinLnBrk="0" hangingPunct="1">
      <a:defRPr sz="1200" kern="1200">
        <a:solidFill>
          <a:schemeClr val="tx1"/>
        </a:solidFill>
        <a:latin typeface="+mn-lt"/>
        <a:ea typeface="+mn-ea"/>
        <a:cs typeface="+mn-cs"/>
      </a:defRPr>
    </a:lvl3pPr>
    <a:lvl4pPr marL="1371317" algn="l" defTabSz="914211" rtl="0" eaLnBrk="1" latinLnBrk="0" hangingPunct="1">
      <a:defRPr sz="1200" kern="1200">
        <a:solidFill>
          <a:schemeClr val="tx1"/>
        </a:solidFill>
        <a:latin typeface="+mn-lt"/>
        <a:ea typeface="+mn-ea"/>
        <a:cs typeface="+mn-cs"/>
      </a:defRPr>
    </a:lvl4pPr>
    <a:lvl5pPr marL="1828423" algn="l" defTabSz="914211" rtl="0" eaLnBrk="1" latinLnBrk="0" hangingPunct="1">
      <a:defRPr sz="1200" kern="1200">
        <a:solidFill>
          <a:schemeClr val="tx1"/>
        </a:solidFill>
        <a:latin typeface="+mn-lt"/>
        <a:ea typeface="+mn-ea"/>
        <a:cs typeface="+mn-cs"/>
      </a:defRPr>
    </a:lvl5pPr>
    <a:lvl6pPr marL="2285530" algn="l" defTabSz="914211" rtl="0" eaLnBrk="1" latinLnBrk="0" hangingPunct="1">
      <a:defRPr sz="1200" kern="1200">
        <a:solidFill>
          <a:schemeClr val="tx1"/>
        </a:solidFill>
        <a:latin typeface="+mn-lt"/>
        <a:ea typeface="+mn-ea"/>
        <a:cs typeface="+mn-cs"/>
      </a:defRPr>
    </a:lvl6pPr>
    <a:lvl7pPr marL="2742636" algn="l" defTabSz="914211" rtl="0" eaLnBrk="1" latinLnBrk="0" hangingPunct="1">
      <a:defRPr sz="1200" kern="1200">
        <a:solidFill>
          <a:schemeClr val="tx1"/>
        </a:solidFill>
        <a:latin typeface="+mn-lt"/>
        <a:ea typeface="+mn-ea"/>
        <a:cs typeface="+mn-cs"/>
      </a:defRPr>
    </a:lvl7pPr>
    <a:lvl8pPr marL="3199741" algn="l" defTabSz="914211" rtl="0" eaLnBrk="1" latinLnBrk="0" hangingPunct="1">
      <a:defRPr sz="1200" kern="1200">
        <a:solidFill>
          <a:schemeClr val="tx1"/>
        </a:solidFill>
        <a:latin typeface="+mn-lt"/>
        <a:ea typeface="+mn-ea"/>
        <a:cs typeface="+mn-cs"/>
      </a:defRPr>
    </a:lvl8pPr>
    <a:lvl9pPr marL="3656847" algn="l" defTabSz="914211"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06" indent="0" algn="ctr">
              <a:buNone/>
              <a:defRPr>
                <a:solidFill>
                  <a:schemeClr val="tx1">
                    <a:tint val="75000"/>
                  </a:schemeClr>
                </a:solidFill>
              </a:defRPr>
            </a:lvl2pPr>
            <a:lvl3pPr marL="914211" indent="0" algn="ctr">
              <a:buNone/>
              <a:defRPr>
                <a:solidFill>
                  <a:schemeClr val="tx1">
                    <a:tint val="75000"/>
                  </a:schemeClr>
                </a:solidFill>
              </a:defRPr>
            </a:lvl3pPr>
            <a:lvl4pPr marL="1371317" indent="0" algn="ctr">
              <a:buNone/>
              <a:defRPr>
                <a:solidFill>
                  <a:schemeClr val="tx1">
                    <a:tint val="75000"/>
                  </a:schemeClr>
                </a:solidFill>
              </a:defRPr>
            </a:lvl4pPr>
            <a:lvl5pPr marL="1828423" indent="0" algn="ctr">
              <a:buNone/>
              <a:defRPr>
                <a:solidFill>
                  <a:schemeClr val="tx1">
                    <a:tint val="75000"/>
                  </a:schemeClr>
                </a:solidFill>
              </a:defRPr>
            </a:lvl5pPr>
            <a:lvl6pPr marL="2285530" indent="0" algn="ctr">
              <a:buNone/>
              <a:defRPr>
                <a:solidFill>
                  <a:schemeClr val="tx1">
                    <a:tint val="75000"/>
                  </a:schemeClr>
                </a:solidFill>
              </a:defRPr>
            </a:lvl6pPr>
            <a:lvl7pPr marL="2742636" indent="0" algn="ctr">
              <a:buNone/>
              <a:defRPr>
                <a:solidFill>
                  <a:schemeClr val="tx1">
                    <a:tint val="75000"/>
                  </a:schemeClr>
                </a:solidFill>
              </a:defRPr>
            </a:lvl7pPr>
            <a:lvl8pPr marL="3199741" indent="0" algn="ctr">
              <a:buNone/>
              <a:defRPr>
                <a:solidFill>
                  <a:schemeClr val="tx1">
                    <a:tint val="75000"/>
                  </a:schemeClr>
                </a:solidFill>
              </a:defRPr>
            </a:lvl8pPr>
            <a:lvl9pPr marL="365684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9D5DAD-18B3-4A55-9691-3C7D966F1D2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280720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9D5DAD-18B3-4A55-9691-3C7D966F1D2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977890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9D5DAD-18B3-4A55-9691-3C7D966F1D2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16371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9D5DAD-18B3-4A55-9691-3C7D966F1D2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79937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06" indent="0">
              <a:buNone/>
              <a:defRPr sz="1800">
                <a:solidFill>
                  <a:schemeClr val="tx1">
                    <a:tint val="75000"/>
                  </a:schemeClr>
                </a:solidFill>
              </a:defRPr>
            </a:lvl2pPr>
            <a:lvl3pPr marL="914211" indent="0">
              <a:buNone/>
              <a:defRPr sz="1600">
                <a:solidFill>
                  <a:schemeClr val="tx1">
                    <a:tint val="75000"/>
                  </a:schemeClr>
                </a:solidFill>
              </a:defRPr>
            </a:lvl3pPr>
            <a:lvl4pPr marL="1371317" indent="0">
              <a:buNone/>
              <a:defRPr sz="1400">
                <a:solidFill>
                  <a:schemeClr val="tx1">
                    <a:tint val="75000"/>
                  </a:schemeClr>
                </a:solidFill>
              </a:defRPr>
            </a:lvl4pPr>
            <a:lvl5pPr marL="1828423" indent="0">
              <a:buNone/>
              <a:defRPr sz="1400">
                <a:solidFill>
                  <a:schemeClr val="tx1">
                    <a:tint val="75000"/>
                  </a:schemeClr>
                </a:solidFill>
              </a:defRPr>
            </a:lvl5pPr>
            <a:lvl6pPr marL="2285530" indent="0">
              <a:buNone/>
              <a:defRPr sz="1400">
                <a:solidFill>
                  <a:schemeClr val="tx1">
                    <a:tint val="75000"/>
                  </a:schemeClr>
                </a:solidFill>
              </a:defRPr>
            </a:lvl6pPr>
            <a:lvl7pPr marL="2742636" indent="0">
              <a:buNone/>
              <a:defRPr sz="1400">
                <a:solidFill>
                  <a:schemeClr val="tx1">
                    <a:tint val="75000"/>
                  </a:schemeClr>
                </a:solidFill>
              </a:defRPr>
            </a:lvl7pPr>
            <a:lvl8pPr marL="3199741" indent="0">
              <a:buNone/>
              <a:defRPr sz="1400">
                <a:solidFill>
                  <a:schemeClr val="tx1">
                    <a:tint val="75000"/>
                  </a:schemeClr>
                </a:solidFill>
              </a:defRPr>
            </a:lvl8pPr>
            <a:lvl9pPr marL="3656847"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9D5DAD-18B3-4A55-9691-3C7D966F1D2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2540893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9D5DAD-18B3-4A55-9691-3C7D966F1D29}"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73974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4"/>
            <a:ext cx="4040188" cy="639762"/>
          </a:xfrm>
        </p:spPr>
        <p:txBody>
          <a:bodyPr anchor="b"/>
          <a:lstStyle>
            <a:lvl1pPr marL="0" indent="0">
              <a:buNone/>
              <a:defRPr sz="2400" b="1"/>
            </a:lvl1pPr>
            <a:lvl2pPr marL="457106" indent="0">
              <a:buNone/>
              <a:defRPr sz="2000" b="1"/>
            </a:lvl2pPr>
            <a:lvl3pPr marL="914211" indent="0">
              <a:buNone/>
              <a:defRPr sz="1800" b="1"/>
            </a:lvl3pPr>
            <a:lvl4pPr marL="1371317" indent="0">
              <a:buNone/>
              <a:defRPr sz="1600" b="1"/>
            </a:lvl4pPr>
            <a:lvl5pPr marL="1828423" indent="0">
              <a:buNone/>
              <a:defRPr sz="1600" b="1"/>
            </a:lvl5pPr>
            <a:lvl6pPr marL="2285530" indent="0">
              <a:buNone/>
              <a:defRPr sz="1600" b="1"/>
            </a:lvl6pPr>
            <a:lvl7pPr marL="2742636" indent="0">
              <a:buNone/>
              <a:defRPr sz="1600" b="1"/>
            </a:lvl7pPr>
            <a:lvl8pPr marL="3199741" indent="0">
              <a:buNone/>
              <a:defRPr sz="1600" b="1"/>
            </a:lvl8pPr>
            <a:lvl9pPr marL="365684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106" indent="0">
              <a:buNone/>
              <a:defRPr sz="2000" b="1"/>
            </a:lvl2pPr>
            <a:lvl3pPr marL="914211" indent="0">
              <a:buNone/>
              <a:defRPr sz="1800" b="1"/>
            </a:lvl3pPr>
            <a:lvl4pPr marL="1371317" indent="0">
              <a:buNone/>
              <a:defRPr sz="1600" b="1"/>
            </a:lvl4pPr>
            <a:lvl5pPr marL="1828423" indent="0">
              <a:buNone/>
              <a:defRPr sz="1600" b="1"/>
            </a:lvl5pPr>
            <a:lvl6pPr marL="2285530" indent="0">
              <a:buNone/>
              <a:defRPr sz="1600" b="1"/>
            </a:lvl6pPr>
            <a:lvl7pPr marL="2742636" indent="0">
              <a:buNone/>
              <a:defRPr sz="1600" b="1"/>
            </a:lvl7pPr>
            <a:lvl8pPr marL="3199741" indent="0">
              <a:buNone/>
              <a:defRPr sz="1600" b="1"/>
            </a:lvl8pPr>
            <a:lvl9pPr marL="365684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9D5DAD-18B3-4A55-9691-3C7D966F1D29}"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1452098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9D5DAD-18B3-4A55-9691-3C7D966F1D29}"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74558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9D5DAD-18B3-4A55-9691-3C7D966F1D29}"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37528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106" indent="0">
              <a:buNone/>
              <a:defRPr sz="1200"/>
            </a:lvl2pPr>
            <a:lvl3pPr marL="914211" indent="0">
              <a:buNone/>
              <a:defRPr sz="1000"/>
            </a:lvl3pPr>
            <a:lvl4pPr marL="1371317" indent="0">
              <a:buNone/>
              <a:defRPr sz="900"/>
            </a:lvl4pPr>
            <a:lvl5pPr marL="1828423" indent="0">
              <a:buNone/>
              <a:defRPr sz="900"/>
            </a:lvl5pPr>
            <a:lvl6pPr marL="2285530" indent="0">
              <a:buNone/>
              <a:defRPr sz="900"/>
            </a:lvl6pPr>
            <a:lvl7pPr marL="2742636" indent="0">
              <a:buNone/>
              <a:defRPr sz="900"/>
            </a:lvl7pPr>
            <a:lvl8pPr marL="3199741" indent="0">
              <a:buNone/>
              <a:defRPr sz="900"/>
            </a:lvl8pPr>
            <a:lvl9pPr marL="365684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9D5DAD-18B3-4A55-9691-3C7D966F1D29}"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3509512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6" indent="0">
              <a:buNone/>
              <a:defRPr sz="2800"/>
            </a:lvl2pPr>
            <a:lvl3pPr marL="914211" indent="0">
              <a:buNone/>
              <a:defRPr sz="2400"/>
            </a:lvl3pPr>
            <a:lvl4pPr marL="1371317" indent="0">
              <a:buNone/>
              <a:defRPr sz="2000"/>
            </a:lvl4pPr>
            <a:lvl5pPr marL="1828423" indent="0">
              <a:buNone/>
              <a:defRPr sz="2000"/>
            </a:lvl5pPr>
            <a:lvl6pPr marL="2285530" indent="0">
              <a:buNone/>
              <a:defRPr sz="2000"/>
            </a:lvl6pPr>
            <a:lvl7pPr marL="2742636" indent="0">
              <a:buNone/>
              <a:defRPr sz="2000"/>
            </a:lvl7pPr>
            <a:lvl8pPr marL="3199741" indent="0">
              <a:buNone/>
              <a:defRPr sz="2000"/>
            </a:lvl8pPr>
            <a:lvl9pPr marL="3656847"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06" indent="0">
              <a:buNone/>
              <a:defRPr sz="1200"/>
            </a:lvl2pPr>
            <a:lvl3pPr marL="914211" indent="0">
              <a:buNone/>
              <a:defRPr sz="1000"/>
            </a:lvl3pPr>
            <a:lvl4pPr marL="1371317" indent="0">
              <a:buNone/>
              <a:defRPr sz="900"/>
            </a:lvl4pPr>
            <a:lvl5pPr marL="1828423" indent="0">
              <a:buNone/>
              <a:defRPr sz="900"/>
            </a:lvl5pPr>
            <a:lvl6pPr marL="2285530" indent="0">
              <a:buNone/>
              <a:defRPr sz="900"/>
            </a:lvl6pPr>
            <a:lvl7pPr marL="2742636" indent="0">
              <a:buNone/>
              <a:defRPr sz="900"/>
            </a:lvl7pPr>
            <a:lvl8pPr marL="3199741" indent="0">
              <a:buNone/>
              <a:defRPr sz="900"/>
            </a:lvl8pPr>
            <a:lvl9pPr marL="365684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9D5DAD-18B3-4A55-9691-3C7D966F1D29}"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3353701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2" tIns="45711" rIns="91422" bIns="45711"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22" tIns="45711" rIns="91422" bIns="457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22" tIns="45711" rIns="91422" bIns="45711" rtlCol="0" anchor="ctr"/>
          <a:lstStyle>
            <a:lvl1pPr algn="l">
              <a:defRPr sz="1200">
                <a:solidFill>
                  <a:schemeClr val="tx1">
                    <a:tint val="75000"/>
                  </a:schemeClr>
                </a:solidFill>
              </a:defRPr>
            </a:lvl1pPr>
          </a:lstStyle>
          <a:p>
            <a:fld id="{2A9D5DAD-18B3-4A55-9691-3C7D966F1D29}" type="datetimeFigureOut">
              <a:rPr lang="en-US" smtClean="0"/>
              <a:t>1/24/2020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22" tIns="45711" rIns="91422" bIns="4571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22" tIns="45711" rIns="91422" bIns="45711" rtlCol="0" anchor="ctr"/>
          <a:lstStyle>
            <a:lvl1pPr algn="r">
              <a:defRPr sz="1200">
                <a:solidFill>
                  <a:schemeClr val="tx1">
                    <a:tint val="75000"/>
                  </a:schemeClr>
                </a:solidFill>
              </a:defRPr>
            </a:lvl1pPr>
          </a:lstStyle>
          <a:p>
            <a:fld id="{F839F1FB-27C2-49B4-9AA6-BE5B01A08C5B}" type="slidenum">
              <a:rPr lang="en-US" smtClean="0"/>
              <a:t>‹#›</a:t>
            </a:fld>
            <a:endParaRPr lang="en-US"/>
          </a:p>
        </p:txBody>
      </p:sp>
    </p:spTree>
    <p:extLst>
      <p:ext uri="{BB962C8B-B14F-4D97-AF65-F5344CB8AC3E}">
        <p14:creationId xmlns:p14="http://schemas.microsoft.com/office/powerpoint/2010/main" val="38092940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211" rtl="0" eaLnBrk="1" latinLnBrk="0" hangingPunct="1">
        <a:spcBef>
          <a:spcPct val="0"/>
        </a:spcBef>
        <a:buNone/>
        <a:defRPr sz="4400" kern="1200">
          <a:solidFill>
            <a:schemeClr val="tx1"/>
          </a:solidFill>
          <a:latin typeface="+mj-lt"/>
          <a:ea typeface="+mj-ea"/>
          <a:cs typeface="+mj-cs"/>
        </a:defRPr>
      </a:lvl1pPr>
    </p:titleStyle>
    <p:bodyStyle>
      <a:lvl1pPr marL="342830" indent="-342830" algn="l" defTabSz="91421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796" indent="-285691" algn="l" defTabSz="914211"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764" indent="-228553" algn="l" defTabSz="914211"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870"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6976"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082"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87"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294"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400"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11" rtl="0" eaLnBrk="1" latinLnBrk="0" hangingPunct="1">
        <a:defRPr sz="1800" kern="1200">
          <a:solidFill>
            <a:schemeClr val="tx1"/>
          </a:solidFill>
          <a:latin typeface="+mn-lt"/>
          <a:ea typeface="+mn-ea"/>
          <a:cs typeface="+mn-cs"/>
        </a:defRPr>
      </a:lvl1pPr>
      <a:lvl2pPr marL="457106" algn="l" defTabSz="914211" rtl="0" eaLnBrk="1" latinLnBrk="0" hangingPunct="1">
        <a:defRPr sz="1800" kern="1200">
          <a:solidFill>
            <a:schemeClr val="tx1"/>
          </a:solidFill>
          <a:latin typeface="+mn-lt"/>
          <a:ea typeface="+mn-ea"/>
          <a:cs typeface="+mn-cs"/>
        </a:defRPr>
      </a:lvl2pPr>
      <a:lvl3pPr marL="914211" algn="l" defTabSz="914211" rtl="0" eaLnBrk="1" latinLnBrk="0" hangingPunct="1">
        <a:defRPr sz="1800" kern="1200">
          <a:solidFill>
            <a:schemeClr val="tx1"/>
          </a:solidFill>
          <a:latin typeface="+mn-lt"/>
          <a:ea typeface="+mn-ea"/>
          <a:cs typeface="+mn-cs"/>
        </a:defRPr>
      </a:lvl3pPr>
      <a:lvl4pPr marL="1371317" algn="l" defTabSz="914211" rtl="0" eaLnBrk="1" latinLnBrk="0" hangingPunct="1">
        <a:defRPr sz="1800" kern="1200">
          <a:solidFill>
            <a:schemeClr val="tx1"/>
          </a:solidFill>
          <a:latin typeface="+mn-lt"/>
          <a:ea typeface="+mn-ea"/>
          <a:cs typeface="+mn-cs"/>
        </a:defRPr>
      </a:lvl4pPr>
      <a:lvl5pPr marL="1828423" algn="l" defTabSz="914211" rtl="0" eaLnBrk="1" latinLnBrk="0" hangingPunct="1">
        <a:defRPr sz="1800" kern="1200">
          <a:solidFill>
            <a:schemeClr val="tx1"/>
          </a:solidFill>
          <a:latin typeface="+mn-lt"/>
          <a:ea typeface="+mn-ea"/>
          <a:cs typeface="+mn-cs"/>
        </a:defRPr>
      </a:lvl5pPr>
      <a:lvl6pPr marL="2285530" algn="l" defTabSz="914211" rtl="0" eaLnBrk="1" latinLnBrk="0" hangingPunct="1">
        <a:defRPr sz="1800" kern="1200">
          <a:solidFill>
            <a:schemeClr val="tx1"/>
          </a:solidFill>
          <a:latin typeface="+mn-lt"/>
          <a:ea typeface="+mn-ea"/>
          <a:cs typeface="+mn-cs"/>
        </a:defRPr>
      </a:lvl6pPr>
      <a:lvl7pPr marL="2742636" algn="l" defTabSz="914211" rtl="0" eaLnBrk="1" latinLnBrk="0" hangingPunct="1">
        <a:defRPr sz="1800" kern="1200">
          <a:solidFill>
            <a:schemeClr val="tx1"/>
          </a:solidFill>
          <a:latin typeface="+mn-lt"/>
          <a:ea typeface="+mn-ea"/>
          <a:cs typeface="+mn-cs"/>
        </a:defRPr>
      </a:lvl7pPr>
      <a:lvl8pPr marL="3199741" algn="l" defTabSz="914211" rtl="0" eaLnBrk="1" latinLnBrk="0" hangingPunct="1">
        <a:defRPr sz="1800" kern="1200">
          <a:solidFill>
            <a:schemeClr val="tx1"/>
          </a:solidFill>
          <a:latin typeface="+mn-lt"/>
          <a:ea typeface="+mn-ea"/>
          <a:cs typeface="+mn-cs"/>
        </a:defRPr>
      </a:lvl8pPr>
      <a:lvl9pPr marL="3656847" algn="l" defTabSz="9142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mall house in a parking lot&#10;&#10;Description automatically generated">
            <a:extLst>
              <a:ext uri="{FF2B5EF4-FFF2-40B4-BE49-F238E27FC236}">
                <a16:creationId xmlns:a16="http://schemas.microsoft.com/office/drawing/2014/main" id="{49EDC589-7381-47A4-9A19-E14EE53767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9205"/>
            <a:ext cx="9140720" cy="5638795"/>
          </a:xfrm>
          <a:prstGeom prst="rect">
            <a:avLst/>
          </a:prstGeom>
        </p:spPr>
      </p:pic>
      <p:sp>
        <p:nvSpPr>
          <p:cNvPr id="6" name="TextBox 5"/>
          <p:cNvSpPr txBox="1"/>
          <p:nvPr/>
        </p:nvSpPr>
        <p:spPr>
          <a:xfrm>
            <a:off x="0" y="0"/>
            <a:ext cx="9140720" cy="2369880"/>
          </a:xfrm>
          <a:prstGeom prst="rect">
            <a:avLst/>
          </a:prstGeom>
          <a:solidFill>
            <a:schemeClr val="tx1"/>
          </a:solidFill>
        </p:spPr>
        <p:txBody>
          <a:bodyPr wrap="square" rtlCol="0">
            <a:spAutoFit/>
          </a:bodyPr>
          <a:lstStyle/>
          <a:p>
            <a:pPr algn="r"/>
            <a:r>
              <a:rPr lang="en-US" sz="3200" b="1" dirty="0">
                <a:solidFill>
                  <a:schemeClr val="bg1"/>
                </a:solidFill>
              </a:rPr>
              <a:t>3 Bedroom - 1  Bath - Ranch Style Home</a:t>
            </a:r>
            <a:endParaRPr lang="en-US" sz="3200" b="1" dirty="0">
              <a:solidFill>
                <a:schemeClr val="bg1"/>
              </a:solidFill>
              <a:cs typeface="Aharoni" panose="02010803020104030203" pitchFamily="2" charset="-79"/>
            </a:endParaRPr>
          </a:p>
          <a:p>
            <a:pPr algn="r"/>
            <a:r>
              <a:rPr lang="en-US" sz="3200" b="1" dirty="0">
                <a:solidFill>
                  <a:schemeClr val="bg1"/>
                </a:solidFill>
                <a:cs typeface="Aharoni" panose="02010803020104030203" pitchFamily="2" charset="-79"/>
              </a:rPr>
              <a:t>Attached Garage &amp; Appliances!</a:t>
            </a:r>
          </a:p>
          <a:p>
            <a:pPr algn="r"/>
            <a:r>
              <a:rPr lang="en-US" sz="3200" b="1" dirty="0">
                <a:solidFill>
                  <a:schemeClr val="bg1"/>
                </a:solidFill>
                <a:cs typeface="Aharoni" panose="02010803020104030203" pitchFamily="2" charset="-79"/>
              </a:rPr>
              <a:t>Excellent Location &amp; Corner Lot!</a:t>
            </a:r>
          </a:p>
          <a:p>
            <a:pPr algn="r"/>
            <a:endParaRPr lang="en-US" sz="1600" b="1" dirty="0">
              <a:solidFill>
                <a:schemeClr val="bg1"/>
              </a:solidFill>
              <a:cs typeface="Aharoni" panose="02010803020104030203" pitchFamily="2" charset="-79"/>
            </a:endParaRPr>
          </a:p>
          <a:p>
            <a:pPr algn="r"/>
            <a:r>
              <a:rPr lang="en-US" sz="3600" b="1" dirty="0">
                <a:solidFill>
                  <a:schemeClr val="bg1"/>
                </a:solidFill>
                <a:cs typeface="Aharoni" panose="02010803020104030203" pitchFamily="2" charset="-79"/>
              </a:rPr>
              <a:t>Christy Underwood		        402-669-6149</a:t>
            </a:r>
            <a:endParaRPr lang="en-US" sz="3600" dirty="0">
              <a:solidFill>
                <a:schemeClr val="bg1"/>
              </a:solidFill>
            </a:endParaRPr>
          </a:p>
        </p:txBody>
      </p:sp>
      <p:sp>
        <p:nvSpPr>
          <p:cNvPr id="2" name="Title 1"/>
          <p:cNvSpPr>
            <a:spLocks noGrp="1"/>
          </p:cNvSpPr>
          <p:nvPr>
            <p:ph type="ctrTitle"/>
          </p:nvPr>
        </p:nvSpPr>
        <p:spPr>
          <a:xfrm>
            <a:off x="0" y="5791200"/>
            <a:ext cx="9144000" cy="1066800"/>
          </a:xfrm>
        </p:spPr>
        <p:txBody>
          <a:bodyPr anchor="t">
            <a:normAutofit fontScale="90000"/>
          </a:bodyPr>
          <a:lstStyle/>
          <a:p>
            <a:r>
              <a:rPr lang="en-US" sz="6000" b="1" cap="all" dirty="0">
                <a:solidFill>
                  <a:schemeClr val="bg1"/>
                </a:solidFill>
              </a:rPr>
              <a:t>102 EAST AVE I, OSHKOSH, NE</a:t>
            </a:r>
            <a:endParaRPr lang="en-US" sz="1800" b="1" dirty="0">
              <a:solidFill>
                <a:schemeClr val="bg1"/>
              </a:solidFill>
              <a:latin typeface="Baskerville Old Face" panose="02020602080505020303" pitchFamily="18" charset="0"/>
            </a:endParaRPr>
          </a:p>
        </p:txBody>
      </p:sp>
      <p:cxnSp>
        <p:nvCxnSpPr>
          <p:cNvPr id="18" name="Straight Connector 4"/>
          <p:cNvCxnSpPr/>
          <p:nvPr/>
        </p:nvCxnSpPr>
        <p:spPr>
          <a:xfrm>
            <a:off x="2706974" y="657656"/>
            <a:ext cx="0" cy="1094484"/>
          </a:xfrm>
          <a:prstGeom prst="straightConnector1">
            <a:avLst/>
          </a:prstGeom>
          <a:noFill/>
          <a:ln w="28575">
            <a:solidFill>
              <a:srgbClr val="FF0000"/>
            </a:solidFill>
            <a:prstDash val="solid"/>
          </a:ln>
        </p:spPr>
      </p:cxnSp>
      <p:cxnSp>
        <p:nvCxnSpPr>
          <p:cNvPr id="19" name="Straight Connector 3"/>
          <p:cNvCxnSpPr/>
          <p:nvPr/>
        </p:nvCxnSpPr>
        <p:spPr>
          <a:xfrm flipH="1">
            <a:off x="2706974" y="650426"/>
            <a:ext cx="457200" cy="0"/>
          </a:xfrm>
          <a:prstGeom prst="straightConnector1">
            <a:avLst/>
          </a:prstGeom>
          <a:noFill/>
          <a:ln w="28575">
            <a:solidFill>
              <a:srgbClr val="FF0000"/>
            </a:solidFill>
            <a:prstDash val="solid"/>
          </a:ln>
        </p:spPr>
      </p:cxnSp>
      <p:cxnSp>
        <p:nvCxnSpPr>
          <p:cNvPr id="20" name="Straight Connector 2"/>
          <p:cNvCxnSpPr/>
          <p:nvPr/>
        </p:nvCxnSpPr>
        <p:spPr>
          <a:xfrm flipV="1">
            <a:off x="57299" y="232773"/>
            <a:ext cx="1267055" cy="449995"/>
          </a:xfrm>
          <a:prstGeom prst="straightConnector1">
            <a:avLst/>
          </a:prstGeom>
          <a:noFill/>
          <a:ln w="28575">
            <a:solidFill>
              <a:srgbClr val="FF0000"/>
            </a:solidFill>
            <a:prstDash val="solid"/>
          </a:ln>
        </p:spPr>
      </p:cxnSp>
      <p:cxnSp>
        <p:nvCxnSpPr>
          <p:cNvPr id="21" name="Straight Connector 1"/>
          <p:cNvCxnSpPr/>
          <p:nvPr/>
        </p:nvCxnSpPr>
        <p:spPr>
          <a:xfrm flipH="1" flipV="1">
            <a:off x="1295400" y="228600"/>
            <a:ext cx="1429492" cy="429056"/>
          </a:xfrm>
          <a:prstGeom prst="straightConnector1">
            <a:avLst/>
          </a:prstGeom>
          <a:noFill/>
          <a:ln w="28575">
            <a:solidFill>
              <a:srgbClr val="FF0000"/>
            </a:solidFill>
            <a:prstDash val="solid"/>
          </a:ln>
        </p:spPr>
      </p:cxnSp>
      <p:sp>
        <p:nvSpPr>
          <p:cNvPr id="22" name="TextBox 21"/>
          <p:cNvSpPr txBox="1"/>
          <p:nvPr/>
        </p:nvSpPr>
        <p:spPr>
          <a:xfrm>
            <a:off x="41689" y="654397"/>
            <a:ext cx="2683204" cy="1169533"/>
          </a:xfrm>
          <a:prstGeom prst="rect">
            <a:avLst/>
          </a:prstGeom>
          <a:noFill/>
        </p:spPr>
        <p:txBody>
          <a:bodyPr wrap="square" lIns="91422" tIns="45711" rIns="91422" bIns="45711" rtlCol="0">
            <a:spAutoFit/>
          </a:bodyPr>
          <a:lstStyle/>
          <a:p>
            <a:pPr algn="ctr"/>
            <a:r>
              <a:rPr lang="en-US" sz="1400" b="1" dirty="0">
                <a:solidFill>
                  <a:srgbClr val="FF0000"/>
                </a:solidFill>
                <a:latin typeface="Baskerville Old Face" panose="02020602080505020303" pitchFamily="18" charset="0"/>
                <a:cs typeface="Aharoni" panose="02010803020104030203" pitchFamily="2" charset="-79"/>
              </a:rPr>
              <a:t>Cabin Realty &amp; Ag Services, Inc.</a:t>
            </a:r>
          </a:p>
          <a:p>
            <a:pPr algn="ctr"/>
            <a:r>
              <a:rPr lang="en-US" sz="1400" dirty="0">
                <a:solidFill>
                  <a:srgbClr val="FF0000"/>
                </a:solidFill>
                <a:latin typeface="Baskerville Old Face" panose="02020602080505020303" pitchFamily="18" charset="0"/>
                <a:cs typeface="Aharoni" panose="02010803020104030203" pitchFamily="2" charset="-79"/>
              </a:rPr>
              <a:t>Real Estate Sale &amp; Management</a:t>
            </a:r>
          </a:p>
          <a:p>
            <a:pPr algn="ctr"/>
            <a:r>
              <a:rPr lang="en-US" sz="1400" dirty="0">
                <a:solidFill>
                  <a:srgbClr val="FF0000"/>
                </a:solidFill>
                <a:latin typeface="Baskerville Old Face" panose="02020602080505020303" pitchFamily="18" charset="0"/>
                <a:cs typeface="Aharoni" panose="02010803020104030203" pitchFamily="2" charset="-79"/>
              </a:rPr>
              <a:t>Michele </a:t>
            </a:r>
            <a:r>
              <a:rPr lang="en-US" sz="1400" dirty="0" err="1">
                <a:solidFill>
                  <a:srgbClr val="FF0000"/>
                </a:solidFill>
                <a:latin typeface="Baskerville Old Face" panose="02020602080505020303" pitchFamily="18" charset="0"/>
                <a:cs typeface="Aharoni" panose="02010803020104030203" pitchFamily="2" charset="-79"/>
              </a:rPr>
              <a:t>Usasz</a:t>
            </a:r>
            <a:r>
              <a:rPr lang="en-US" sz="1400" dirty="0">
                <a:solidFill>
                  <a:srgbClr val="FF0000"/>
                </a:solidFill>
                <a:latin typeface="Baskerville Old Face" panose="02020602080505020303" pitchFamily="18" charset="0"/>
                <a:cs typeface="Aharoni" panose="02010803020104030203" pitchFamily="2" charset="-79"/>
              </a:rPr>
              <a:t>-Wells, Broker</a:t>
            </a:r>
          </a:p>
          <a:p>
            <a:pPr algn="ctr"/>
            <a:r>
              <a:rPr lang="en-US" sz="1400" dirty="0">
                <a:solidFill>
                  <a:srgbClr val="FF0000"/>
                </a:solidFill>
                <a:latin typeface="Baskerville Old Face" panose="02020602080505020303" pitchFamily="18" charset="0"/>
                <a:cs typeface="Aharoni" panose="02010803020104030203" pitchFamily="2" charset="-79"/>
              </a:rPr>
              <a:t>Office: 308-346-4425</a:t>
            </a:r>
          </a:p>
          <a:p>
            <a:pPr algn="ctr"/>
            <a:r>
              <a:rPr lang="en-US" sz="1400" b="1" dirty="0">
                <a:solidFill>
                  <a:srgbClr val="FF0000"/>
                </a:solidFill>
                <a:latin typeface="Baskerville Old Face" panose="02020602080505020303" pitchFamily="18" charset="0"/>
                <a:cs typeface="Aharoni" panose="02010803020104030203" pitchFamily="2" charset="-79"/>
              </a:rPr>
              <a:t>www. CabinRealtyAgServices.com</a:t>
            </a:r>
          </a:p>
        </p:txBody>
      </p:sp>
    </p:spTree>
    <p:extLst>
      <p:ext uri="{BB962C8B-B14F-4D97-AF65-F5344CB8AC3E}">
        <p14:creationId xmlns:p14="http://schemas.microsoft.com/office/powerpoint/2010/main" val="2303710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2235</TotalTime>
  <Words>59</Words>
  <Application>Microsoft Office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Baskerville Old Face</vt:lpstr>
      <vt:lpstr>Calibri</vt:lpstr>
      <vt:lpstr>Office Theme</vt:lpstr>
      <vt:lpstr>102 EAST AVE I, OSHKOSH, NE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Erik Schwager</cp:lastModifiedBy>
  <cp:revision>83</cp:revision>
  <cp:lastPrinted>2018-02-27T19:47:29Z</cp:lastPrinted>
  <dcterms:created xsi:type="dcterms:W3CDTF">2016-05-10T18:31:09Z</dcterms:created>
  <dcterms:modified xsi:type="dcterms:W3CDTF">2020-01-24T18:22:50Z</dcterms:modified>
</cp:coreProperties>
</file>