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601200" cy="7315200"/>
  <p:notesSz cx="7010400" cy="92964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679"/>
    <a:srgbClr val="1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174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0060" y="3946458"/>
            <a:ext cx="8721090" cy="1219200"/>
          </a:xfrm>
        </p:spPr>
        <p:txBody>
          <a:bodyPr>
            <a:noAutofit/>
          </a:bodyPr>
          <a:lstStyle>
            <a:lvl1pPr marL="0" indent="0" algn="ctr">
              <a:buNone/>
              <a:defRPr sz="2300" spc="106" baseline="0">
                <a:solidFill>
                  <a:schemeClr val="tx2"/>
                </a:solidFill>
              </a:defRPr>
            </a:lvl1pPr>
            <a:lvl2pPr marL="483306" indent="0" algn="ctr">
              <a:buNone/>
            </a:lvl2pPr>
            <a:lvl3pPr marL="966612" indent="0" algn="ctr">
              <a:buNone/>
            </a:lvl3pPr>
            <a:lvl4pPr marL="1449918" indent="0" algn="ctr">
              <a:buNone/>
            </a:lvl4pPr>
            <a:lvl5pPr marL="1933224" indent="0" algn="ctr">
              <a:buNone/>
            </a:lvl5pPr>
            <a:lvl6pPr marL="2416531" indent="0" algn="ctr">
              <a:buNone/>
            </a:lvl6pPr>
            <a:lvl7pPr marL="2899837" indent="0" algn="ctr">
              <a:buNone/>
            </a:lvl7pPr>
            <a:lvl8pPr marL="3383143" indent="0" algn="ctr">
              <a:buNone/>
            </a:lvl8pPr>
            <a:lvl9pPr marL="3866449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80060" y="1529314"/>
            <a:ext cx="8721090" cy="211328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51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536807" y="3786801"/>
            <a:ext cx="3120390" cy="1694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944003" y="3786801"/>
            <a:ext cx="3120390" cy="1694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767365" y="3761389"/>
            <a:ext cx="48006" cy="48768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6661" tIns="48331" rIns="96661" bIns="4833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70" y="292948"/>
            <a:ext cx="2160270" cy="624162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0" y="292948"/>
            <a:ext cx="6320790" cy="624162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80060" y="1625600"/>
            <a:ext cx="8641080" cy="4876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0" y="3738880"/>
            <a:ext cx="8321040" cy="146304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51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90" y="5289455"/>
            <a:ext cx="8321040" cy="1050385"/>
          </a:xfrm>
        </p:spPr>
        <p:txBody>
          <a:bodyPr anchor="t"/>
          <a:lstStyle>
            <a:lvl1pPr marL="0" indent="0">
              <a:buNone/>
              <a:defRPr sz="2100" spc="106" baseline="0">
                <a:solidFill>
                  <a:schemeClr val="tx2"/>
                </a:solidFill>
              </a:defRPr>
            </a:lvl1pPr>
            <a:lvl2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20090" y="5244792"/>
            <a:ext cx="8321040" cy="4588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80060" y="1625600"/>
            <a:ext cx="4262933" cy="4876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880610" y="1625600"/>
            <a:ext cx="4262933" cy="4876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492899"/>
            <a:ext cx="4242197" cy="8128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6661" tIns="48331" rIns="96661" bIns="48331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700" b="1">
                <a:solidFill>
                  <a:schemeClr val="tx2"/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80060" y="2348689"/>
            <a:ext cx="4240530" cy="417454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882277" y="2348689"/>
            <a:ext cx="4240530" cy="417454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165811"/>
            <a:ext cx="8641080" cy="12192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880610" y="1492899"/>
            <a:ext cx="4242197" cy="8128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6661" tIns="48331" rIns="96661" bIns="48331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700" b="1" baseline="0">
                <a:solidFill>
                  <a:schemeClr val="tx2"/>
                </a:solidFill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91092" y="2325567"/>
            <a:ext cx="3936492" cy="1694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992624" y="2325567"/>
            <a:ext cx="3936492" cy="1694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80060" y="487680"/>
            <a:ext cx="6560820" cy="6096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20890" y="1706880"/>
            <a:ext cx="2083460" cy="3982720"/>
          </a:xfrm>
        </p:spPr>
        <p:txBody>
          <a:bodyPr tIns="48331" bIns="48331" anchor="t" anchorCtr="0"/>
          <a:lstStyle>
            <a:lvl1pPr marL="0" indent="0">
              <a:lnSpc>
                <a:spcPct val="125000"/>
              </a:lnSpc>
              <a:spcAft>
                <a:spcPts val="1057"/>
              </a:spcAft>
              <a:buNone/>
              <a:defRPr sz="1700">
                <a:solidFill>
                  <a:schemeClr val="tx2"/>
                </a:solidFill>
              </a:defRPr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7120890" y="487680"/>
            <a:ext cx="2080260" cy="1137920"/>
          </a:xfrm>
        </p:spPr>
        <p:txBody>
          <a:bodyPr lIns="96661" tIns="96661" anchor="b" anchorCtr="0"/>
          <a:lstStyle>
            <a:lvl1pPr algn="l">
              <a:buNone/>
              <a:defRPr sz="1900" b="1" spc="-53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870" y="487680"/>
            <a:ext cx="2160270" cy="1137920"/>
          </a:xfrm>
        </p:spPr>
        <p:txBody>
          <a:bodyPr lIns="96661" tIns="96661" anchor="b" anchorCtr="0"/>
          <a:lstStyle>
            <a:lvl1pPr algn="l">
              <a:buNone/>
              <a:defRPr sz="1900" b="1" spc="-53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0060" y="487680"/>
            <a:ext cx="6320790" cy="593344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0870" y="1706880"/>
            <a:ext cx="2160270" cy="471424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57"/>
              </a:spcAft>
              <a:buFontTx/>
              <a:buNone/>
              <a:defRPr sz="1700" b="0">
                <a:solidFill>
                  <a:schemeClr val="tx2"/>
                </a:solidFill>
              </a:defRPr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80060" y="1544320"/>
            <a:ext cx="8641080" cy="4990254"/>
          </a:xfrm>
          <a:prstGeom prst="rect">
            <a:avLst/>
          </a:prstGeom>
        </p:spPr>
        <p:txBody>
          <a:bodyPr vert="horz" lIns="96661" tIns="48331" rIns="96661" bIns="48331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6080760" y="6617245"/>
            <a:ext cx="2720340" cy="409651"/>
          </a:xfrm>
          <a:prstGeom prst="rect">
            <a:avLst/>
          </a:prstGeom>
        </p:spPr>
        <p:txBody>
          <a:bodyPr vert="horz" lIns="96661" tIns="48331" rIns="96661" bIns="48331" anchor="ctr" anchorCtr="0"/>
          <a:lstStyle>
            <a:lvl1pPr algn="l" eaLnBrk="1" latinLnBrk="0" hangingPunct="1">
              <a:defRPr kumimoji="0" sz="1300">
                <a:solidFill>
                  <a:schemeClr val="tx2"/>
                </a:solidFill>
              </a:defRPr>
            </a:lvl1pPr>
          </a:lstStyle>
          <a:p>
            <a:fld id="{0AA2B360-B075-4727-B202-89DBF2A5A838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240280" y="6617245"/>
            <a:ext cx="3760470" cy="409651"/>
          </a:xfrm>
          <a:prstGeom prst="rect">
            <a:avLst/>
          </a:prstGeom>
        </p:spPr>
        <p:txBody>
          <a:bodyPr vert="horz" lIns="96661" tIns="48331" rIns="96661" bIns="48331" anchor="ctr" anchorCtr="0"/>
          <a:lstStyle>
            <a:lvl1pPr algn="r" eaLnBrk="1" latinLnBrk="0" hangingPunct="1">
              <a:defRPr kumimoji="0" sz="13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831104" y="6593633"/>
            <a:ext cx="640080" cy="48768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700" baseline="0">
                <a:solidFill>
                  <a:schemeClr val="tx2"/>
                </a:solidFill>
              </a:defRPr>
            </a:lvl1pPr>
          </a:lstStyle>
          <a:p>
            <a:fld id="{3C26342E-1213-4AC6-9823-7EC7FB210EC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80060" y="162560"/>
            <a:ext cx="8641080" cy="1300480"/>
          </a:xfrm>
          <a:prstGeom prst="rect">
            <a:avLst/>
          </a:prstGeom>
          <a:ln w="6350" cap="rnd">
            <a:noFill/>
          </a:ln>
        </p:spPr>
        <p:txBody>
          <a:bodyPr vert="horz" lIns="96661" tIns="48331" rIns="96661" bIns="48331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400" b="0" kern="1200" spc="-106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89984" indent="-289984" algn="l" rtl="0" eaLnBrk="1" latinLnBrk="0" hangingPunct="1">
        <a:spcBef>
          <a:spcPts val="634"/>
        </a:spcBef>
        <a:buClr>
          <a:schemeClr val="accent2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6629" indent="-289984" algn="l" rtl="0" eaLnBrk="1" latinLnBrk="0" hangingPunct="1">
        <a:spcBef>
          <a:spcPts val="317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500" kern="1200">
          <a:solidFill>
            <a:schemeClr val="tx2"/>
          </a:solidFill>
          <a:latin typeface="+mn-lt"/>
          <a:ea typeface="+mn-ea"/>
          <a:cs typeface="+mn-cs"/>
        </a:defRPr>
      </a:lvl2pPr>
      <a:lvl3pPr marL="1063273" indent="-241653" algn="l" rtl="0" eaLnBrk="1" latinLnBrk="0" hangingPunct="1">
        <a:spcBef>
          <a:spcPts val="317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257" indent="-241653" algn="l" rtl="0" eaLnBrk="1" latinLnBrk="0" hangingPunct="1">
        <a:spcBef>
          <a:spcPts val="317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43241" indent="-241653" algn="l" rtl="0" eaLnBrk="1" latinLnBrk="0" hangingPunct="1">
        <a:spcBef>
          <a:spcPts val="359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933224" indent="-241653" algn="l" rtl="0" eaLnBrk="1" latinLnBrk="0" hangingPunct="1">
        <a:spcBef>
          <a:spcPts val="359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126547" indent="-193322" algn="l" rtl="0" eaLnBrk="1" latinLnBrk="0" hangingPunct="1">
        <a:spcBef>
          <a:spcPts val="359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16531" indent="-193322" algn="l" rtl="0" eaLnBrk="1" latinLnBrk="0" hangingPunct="1">
        <a:spcBef>
          <a:spcPts val="359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706514" indent="-193322" algn="l" rtl="0" eaLnBrk="1" latinLnBrk="0" hangingPunct="1">
        <a:spcBef>
          <a:spcPts val="359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1710" y="1150978"/>
            <a:ext cx="8672589" cy="898443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Location: </a:t>
            </a:r>
            <a:r>
              <a:rPr lang="en-US" sz="1800" dirty="0" smtClean="0"/>
              <a:t>This </a:t>
            </a:r>
            <a:r>
              <a:rPr lang="en-US" sz="1800" dirty="0"/>
              <a:t>property is located 9 miles west of Chambers on HWY 95 and </a:t>
            </a:r>
            <a:r>
              <a:rPr lang="en-US" sz="1800" dirty="0" smtClean="0"/>
              <a:t>2 </a:t>
            </a:r>
            <a:r>
              <a:rPr lang="en-US" sz="1800" dirty="0"/>
              <a:t>miles south on 478th Avenue to the northwest corner of the subject property marked by Cabin Realty &amp; Ag </a:t>
            </a:r>
            <a:r>
              <a:rPr lang="en-US" sz="1800" dirty="0" smtClean="0"/>
              <a:t>Services sign.</a:t>
            </a:r>
            <a:endParaRPr lang="en-US" sz="1800" dirty="0"/>
          </a:p>
          <a:p>
            <a:r>
              <a:rPr lang="en-US" sz="1800" dirty="0" smtClean="0"/>
              <a:t>	</a:t>
            </a:r>
            <a:r>
              <a:rPr lang="en-US" sz="1800" dirty="0"/>
              <a:t> </a:t>
            </a:r>
            <a:r>
              <a:rPr lang="en-US" sz="1800" dirty="0" smtClean="0"/>
              <a:t>          </a:t>
            </a:r>
          </a:p>
          <a:p>
            <a:r>
              <a:rPr lang="en-US" sz="1800" dirty="0"/>
              <a:t>	</a:t>
            </a:r>
            <a:r>
              <a:rPr lang="en-US" sz="1800" dirty="0" smtClean="0"/>
              <a:t>		This </a:t>
            </a:r>
            <a:r>
              <a:rPr lang="en-US" sz="1800" dirty="0"/>
              <a:t>is an all grass unit that runs 50 pair for the 5 </a:t>
            </a:r>
            <a:r>
              <a:rPr lang="en-US" sz="1800" dirty="0" smtClean="0"/>
              <a:t>			month </a:t>
            </a:r>
            <a:r>
              <a:rPr lang="en-US" sz="1800" dirty="0"/>
              <a:t>grazing season. This parcel has good county </a:t>
            </a:r>
            <a:r>
              <a:rPr lang="en-US" sz="1800" dirty="0" smtClean="0"/>
              <a:t>			road </a:t>
            </a:r>
            <a:r>
              <a:rPr lang="en-US" sz="1800" dirty="0"/>
              <a:t>access along the western border. A single well </a:t>
            </a:r>
            <a:r>
              <a:rPr lang="en-US" sz="1800" dirty="0" smtClean="0"/>
              <a:t>		is </a:t>
            </a:r>
            <a:r>
              <a:rPr lang="en-US" sz="1800" dirty="0"/>
              <a:t>centrally located in the grazing unit.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762" y="487680"/>
            <a:ext cx="8969000" cy="487680"/>
          </a:xfrm>
        </p:spPr>
        <p:txBody>
          <a:bodyPr>
            <a:noAutofit/>
          </a:bodyPr>
          <a:lstStyle/>
          <a:p>
            <a:r>
              <a:rPr lang="en-US" sz="2800" b="1" cap="all" dirty="0">
                <a:effectLst/>
              </a:rPr>
              <a:t>321+/- ACRES, ALL GRASS UNIT, HOLT COUNTY, NEBRASKA</a:t>
            </a:r>
            <a:endParaRPr lang="en-US" sz="3200" b="1" dirty="0">
              <a:solidFill>
                <a:schemeClr val="accent3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</p:txBody>
      </p:sp>
      <p:cxnSp>
        <p:nvCxnSpPr>
          <p:cNvPr id="19" name="Straight Connector 4"/>
          <p:cNvCxnSpPr/>
          <p:nvPr/>
        </p:nvCxnSpPr>
        <p:spPr>
          <a:xfrm>
            <a:off x="6701371" y="5818976"/>
            <a:ext cx="0" cy="759968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solid"/>
          </a:ln>
        </p:spPr>
      </p:cxnSp>
      <p:cxnSp>
        <p:nvCxnSpPr>
          <p:cNvPr id="20" name="Straight Connector 3"/>
          <p:cNvCxnSpPr/>
          <p:nvPr/>
        </p:nvCxnSpPr>
        <p:spPr>
          <a:xfrm flipH="1">
            <a:off x="6382131" y="5818976"/>
            <a:ext cx="580073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solid"/>
          </a:ln>
        </p:spPr>
      </p:cxnSp>
      <p:cxnSp>
        <p:nvCxnSpPr>
          <p:cNvPr id="21" name="Straight Connector 2"/>
          <p:cNvCxnSpPr/>
          <p:nvPr/>
        </p:nvCxnSpPr>
        <p:spPr>
          <a:xfrm flipV="1">
            <a:off x="4305959" y="5422736"/>
            <a:ext cx="760095" cy="446363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solid"/>
          </a:ln>
        </p:spPr>
      </p:cxnSp>
      <p:cxnSp>
        <p:nvCxnSpPr>
          <p:cNvPr id="22" name="Straight Connector 1"/>
          <p:cNvCxnSpPr/>
          <p:nvPr/>
        </p:nvCxnSpPr>
        <p:spPr>
          <a:xfrm flipH="1" flipV="1">
            <a:off x="5061966" y="5422737"/>
            <a:ext cx="1320165" cy="396240"/>
          </a:xfrm>
          <a:prstGeom prst="straightConnector1">
            <a:avLst/>
          </a:prstGeom>
          <a:noFill/>
          <a:ln w="28575">
            <a:solidFill>
              <a:srgbClr val="FF0000"/>
            </a:solidFill>
            <a:prstDash val="solid"/>
          </a:ln>
        </p:spPr>
      </p:cxn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0" y="48843"/>
            <a:ext cx="195275" cy="389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6661" tIns="48331" rIns="96661" bIns="48331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0" y="144108"/>
            <a:ext cx="403600" cy="117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6661" tIns="48331" rIns="96661" bIns="48331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Arial" pitchFamily="34" charset="0"/>
                <a:cs typeface="Arial" pitchFamily="34" charset="0"/>
              </a:rPr>
              <a:t/>
            </a:r>
            <a:br>
              <a:rPr lang="en-US" altLang="en-US">
                <a:latin typeface="Arial" pitchFamily="34" charset="0"/>
                <a:cs typeface="Arial" pitchFamily="34" charset="0"/>
              </a:rPr>
            </a:br>
            <a:endParaRPr lang="en-US" altLang="en-US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    </a:t>
            </a:r>
            <a:endParaRPr lang="en-US" altLang="en-US" sz="6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75" y="2209800"/>
            <a:ext cx="3520796" cy="2640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4080510" y="5869099"/>
            <a:ext cx="2777490" cy="1205602"/>
          </a:xfrm>
          <a:prstGeom prst="rect">
            <a:avLst/>
          </a:prstGeom>
          <a:noFill/>
        </p:spPr>
        <p:txBody>
          <a:bodyPr wrap="square" lIns="96661" tIns="48331" rIns="96661" bIns="48331" rtlCol="0">
            <a:spAutoFit/>
          </a:bodyPr>
          <a:lstStyle/>
          <a:p>
            <a:pPr algn="ctr"/>
            <a:r>
              <a:rPr lang="en-US" sz="1500" b="1" dirty="0">
                <a:solidFill>
                  <a:srgbClr val="180000"/>
                </a:solidFill>
                <a:latin typeface="Book Antiqua" panose="02040602050305030304" pitchFamily="18" charset="0"/>
                <a:cs typeface="Aharoni" panose="02010803020104030203" pitchFamily="2" charset="-79"/>
              </a:rPr>
              <a:t>Cabin Realty &amp; Ag Services</a:t>
            </a:r>
          </a:p>
          <a:p>
            <a:pPr algn="ctr"/>
            <a:r>
              <a:rPr lang="en-US" sz="1100" dirty="0">
                <a:solidFill>
                  <a:srgbClr val="180000"/>
                </a:solidFill>
                <a:latin typeface="Book Antiqua" panose="02040602050305030304" pitchFamily="18" charset="0"/>
                <a:cs typeface="Aharoni" panose="02010803020104030203" pitchFamily="2" charset="-79"/>
              </a:rPr>
              <a:t>Farm &amp; Ranch Real Estate &amp; </a:t>
            </a:r>
            <a:r>
              <a:rPr lang="en-US" sz="1100" dirty="0" smtClean="0">
                <a:solidFill>
                  <a:srgbClr val="180000"/>
                </a:solidFill>
                <a:latin typeface="Book Antiqua" panose="02040602050305030304" pitchFamily="18" charset="0"/>
                <a:cs typeface="Aharoni" panose="02010803020104030203" pitchFamily="2" charset="-79"/>
              </a:rPr>
              <a:t>Management</a:t>
            </a:r>
          </a:p>
          <a:p>
            <a:pPr algn="ctr"/>
            <a:r>
              <a:rPr lang="en-US" sz="1100" dirty="0" smtClean="0">
                <a:solidFill>
                  <a:srgbClr val="180000"/>
                </a:solidFill>
                <a:latin typeface="Book Antiqua" panose="02040602050305030304" pitchFamily="18" charset="0"/>
                <a:cs typeface="Aharoni" panose="02010803020104030203" pitchFamily="2" charset="-79"/>
              </a:rPr>
              <a:t>Burwell, Nebraska</a:t>
            </a:r>
            <a:endParaRPr lang="en-US" sz="1100" dirty="0">
              <a:solidFill>
                <a:srgbClr val="180000"/>
              </a:solidFill>
              <a:latin typeface="Book Antiqua" panose="02040602050305030304" pitchFamily="18" charset="0"/>
              <a:cs typeface="Aharoni" panose="02010803020104030203" pitchFamily="2" charset="-79"/>
            </a:endParaRPr>
          </a:p>
          <a:p>
            <a:pPr algn="ctr"/>
            <a:r>
              <a:rPr lang="en-US" sz="1200" dirty="0">
                <a:solidFill>
                  <a:srgbClr val="180000"/>
                </a:solidFill>
                <a:latin typeface="Book Antiqua" panose="02040602050305030304" pitchFamily="18" charset="0"/>
                <a:cs typeface="Aharoni" panose="02010803020104030203" pitchFamily="2" charset="-79"/>
              </a:rPr>
              <a:t>Michele </a:t>
            </a:r>
            <a:r>
              <a:rPr lang="en-US" sz="1200" dirty="0" err="1">
                <a:solidFill>
                  <a:srgbClr val="180000"/>
                </a:solidFill>
                <a:latin typeface="Book Antiqua" panose="02040602050305030304" pitchFamily="18" charset="0"/>
                <a:cs typeface="Aharoni" panose="02010803020104030203" pitchFamily="2" charset="-79"/>
              </a:rPr>
              <a:t>Usasz</a:t>
            </a:r>
            <a:r>
              <a:rPr lang="en-US" sz="1200" dirty="0">
                <a:solidFill>
                  <a:srgbClr val="180000"/>
                </a:solidFill>
                <a:latin typeface="Book Antiqua" panose="02040602050305030304" pitchFamily="18" charset="0"/>
                <a:cs typeface="Aharoni" panose="02010803020104030203" pitchFamily="2" charset="-79"/>
              </a:rPr>
              <a:t>, Broker</a:t>
            </a:r>
          </a:p>
          <a:p>
            <a:pPr algn="ctr"/>
            <a:r>
              <a:rPr lang="en-US" sz="1200" dirty="0">
                <a:solidFill>
                  <a:srgbClr val="180000"/>
                </a:solidFill>
                <a:latin typeface="Book Antiqua" panose="02040602050305030304" pitchFamily="18" charset="0"/>
                <a:cs typeface="Aharoni" panose="02010803020104030203" pitchFamily="2" charset="-79"/>
              </a:rPr>
              <a:t>Terry K. Held, Associate </a:t>
            </a:r>
            <a:r>
              <a:rPr lang="en-US" sz="1200" dirty="0" smtClean="0">
                <a:solidFill>
                  <a:srgbClr val="180000"/>
                </a:solidFill>
                <a:latin typeface="Book Antiqua" panose="02040602050305030304" pitchFamily="18" charset="0"/>
                <a:cs typeface="Aharoni" panose="02010803020104030203" pitchFamily="2" charset="-79"/>
              </a:rPr>
              <a:t>Broker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-609600" y="5396103"/>
            <a:ext cx="5521223" cy="1605711"/>
          </a:xfrm>
          <a:prstGeom prst="rect">
            <a:avLst/>
          </a:prstGeom>
          <a:noFill/>
        </p:spPr>
        <p:txBody>
          <a:bodyPr wrap="square" lIns="96661" tIns="48331" rIns="96661" bIns="48331" rtlCol="0">
            <a:spAutoFit/>
          </a:bodyPr>
          <a:lstStyle/>
          <a:p>
            <a:pPr algn="ctr"/>
            <a:r>
              <a:rPr lang="en-US" sz="1300" dirty="0">
                <a:solidFill>
                  <a:schemeClr val="accent3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		</a:t>
            </a:r>
            <a:endParaRPr lang="en-US" sz="1300" dirty="0" smtClean="0">
              <a:solidFill>
                <a:schemeClr val="accent3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  <a:p>
            <a:pPr algn="ctr"/>
            <a:r>
              <a:rPr lang="en-US" sz="1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Contact: </a:t>
            </a:r>
          </a:p>
          <a:p>
            <a:pPr algn="ctr"/>
            <a:r>
              <a:rPr lang="en-US" sz="18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Rick Foxworthy 402.760.1100</a:t>
            </a:r>
          </a:p>
          <a:p>
            <a:pPr algn="ctr"/>
            <a:r>
              <a:rPr lang="en-US" sz="1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Office: 308.346-4425</a:t>
            </a:r>
          </a:p>
          <a:p>
            <a:pPr algn="ctr"/>
            <a:r>
              <a:rPr lang="en-US" sz="14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Book Antiqua" panose="02040602050305030304" pitchFamily="18" charset="0"/>
              </a:rPr>
              <a:t>www.CabinRealtyAgServices.com</a:t>
            </a:r>
          </a:p>
          <a:p>
            <a:pPr algn="ctr"/>
            <a:endParaRPr lang="en-US" sz="2100" b="1" dirty="0">
              <a:solidFill>
                <a:schemeClr val="accent3">
                  <a:lumMod val="40000"/>
                  <a:lumOff val="60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204" y="3635298"/>
            <a:ext cx="2496312" cy="332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5276" y="4850396"/>
            <a:ext cx="6766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Algerian" panose="04020705040A02060702" pitchFamily="82" charset="0"/>
                <a:cs typeface="Calibri" panose="020F0502020204030204" pitchFamily="34" charset="0"/>
              </a:rPr>
              <a:t>PRICE REDUCED</a:t>
            </a:r>
            <a:r>
              <a:rPr lang="en-US" sz="3600" smtClean="0">
                <a:solidFill>
                  <a:srgbClr val="FFFF00"/>
                </a:solidFill>
                <a:latin typeface="Algerian" panose="04020705040A02060702" pitchFamily="82" charset="0"/>
                <a:cs typeface="Calibri" panose="020F0502020204030204" pitchFamily="34" charset="0"/>
              </a:rPr>
              <a:t>!!! </a:t>
            </a:r>
            <a:endParaRPr lang="en-US" sz="3600" dirty="0">
              <a:solidFill>
                <a:srgbClr val="FFFF00"/>
              </a:solidFill>
              <a:latin typeface="Algerian" panose="04020705040A02060702" pitchFamily="8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32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1809</TotalTime>
  <Words>79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Paper</vt:lpstr>
      <vt:lpstr>321+/- ACRES, ALL GRASS UNIT, HOLT COUNTY, NEBRASKA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1,200 Acres, Rock County, NE</dc:title>
  <dc:creator>Main</dc:creator>
  <cp:lastModifiedBy>Main</cp:lastModifiedBy>
  <cp:revision>36</cp:revision>
  <cp:lastPrinted>2017-11-29T14:58:45Z</cp:lastPrinted>
  <dcterms:created xsi:type="dcterms:W3CDTF">2016-01-13T17:09:38Z</dcterms:created>
  <dcterms:modified xsi:type="dcterms:W3CDTF">2017-11-29T19:34:38Z</dcterms:modified>
</cp:coreProperties>
</file>