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2A9D5DAD-18B3-4A55-9691-3C7D966F1D29}" type="datetimeFigureOut">
              <a:rPr lang="en-US" smtClean="0"/>
              <a:t>1/24/2020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2A9D5DAD-18B3-4A55-9691-3C7D966F1D29}" type="datetimeFigureOut">
              <a:rPr lang="en-US" smtClean="0"/>
              <a:t>1/24/2020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9D5DAD-18B3-4A55-9691-3C7D966F1D2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F839F1FB-27C2-49B4-9AA6-BE5B01A08C5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A9D5DAD-18B3-4A55-9691-3C7D966F1D29}"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F839F1FB-27C2-49B4-9AA6-BE5B01A08C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A9D5DAD-18B3-4A55-9691-3C7D966F1D29}"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9F1FB-27C2-49B4-9AA6-BE5B01A08C5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5DAD-18B3-4A55-9691-3C7D966F1D29}"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9F1FB-27C2-49B4-9AA6-BE5B01A08C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2A9D5DAD-18B3-4A55-9691-3C7D966F1D29}" type="datetimeFigureOut">
              <a:rPr lang="en-US" smtClean="0"/>
              <a:t>1/24/2020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2A9D5DAD-18B3-4A55-9691-3C7D966F1D29}" type="datetimeFigureOut">
              <a:rPr lang="en-US" smtClean="0"/>
              <a:t>1/24/2020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A9D5DAD-18B3-4A55-9691-3C7D966F1D29}" type="datetimeFigureOut">
              <a:rPr lang="en-US" smtClean="0"/>
              <a:t>1/24/2020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839F1FB-27C2-49B4-9AA6-BE5B01A08C5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th with trees on the side of a lush green field&#10;&#10;Description automatically generated">
            <a:extLst>
              <a:ext uri="{FF2B5EF4-FFF2-40B4-BE49-F238E27FC236}">
                <a16:creationId xmlns:a16="http://schemas.microsoft.com/office/drawing/2014/main" id="{EF419869-C3D7-4BD3-8117-F924E1754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9" y="2863802"/>
            <a:ext cx="5325598" cy="3994198"/>
          </a:xfrm>
          <a:prstGeom prst="rect">
            <a:avLst/>
          </a:prstGeom>
        </p:spPr>
      </p:pic>
      <p:pic>
        <p:nvPicPr>
          <p:cNvPr id="8" name="Picture 7" descr="A small house on a dirt road&#10;&#10;Description automatically generated">
            <a:extLst>
              <a:ext uri="{FF2B5EF4-FFF2-40B4-BE49-F238E27FC236}">
                <a16:creationId xmlns:a16="http://schemas.microsoft.com/office/drawing/2014/main" id="{2B1EBFA3-97C5-4B1F-8245-821EFF1C6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42"/>
          <a:stretch/>
        </p:blipFill>
        <p:spPr>
          <a:xfrm>
            <a:off x="-8401" y="0"/>
            <a:ext cx="9144000" cy="3896782"/>
          </a:xfrm>
          <a:prstGeom prst="rect">
            <a:avLst/>
          </a:prstGeom>
        </p:spPr>
      </p:pic>
      <p:sp>
        <p:nvSpPr>
          <p:cNvPr id="2" name="Title 1"/>
          <p:cNvSpPr>
            <a:spLocks noGrp="1"/>
          </p:cNvSpPr>
          <p:nvPr>
            <p:ph type="ctrTitle"/>
          </p:nvPr>
        </p:nvSpPr>
        <p:spPr>
          <a:xfrm>
            <a:off x="4038600" y="3945020"/>
            <a:ext cx="5105400" cy="2912980"/>
          </a:xfrm>
          <a:solidFill>
            <a:schemeClr val="tx1"/>
          </a:solidFill>
        </p:spPr>
        <p:txBody>
          <a:bodyPr anchor="t">
            <a:normAutofit fontScale="90000"/>
          </a:bodyPr>
          <a:lstStyle/>
          <a:p>
            <a:pPr algn="ctr"/>
            <a:r>
              <a:rPr lang="en-US" sz="2200" b="1" dirty="0">
                <a:solidFill>
                  <a:srgbClr val="0070C0"/>
                </a:solidFill>
                <a:effectLst/>
              </a:rPr>
              <a:t>-Calamus Lake &amp; Golf Course-</a:t>
            </a:r>
            <a:br>
              <a:rPr lang="en-US" sz="2200" b="1" dirty="0">
                <a:solidFill>
                  <a:srgbClr val="0070C0"/>
                </a:solidFill>
                <a:effectLst/>
              </a:rPr>
            </a:br>
            <a:r>
              <a:rPr lang="en-US" sz="2200" b="1" dirty="0">
                <a:solidFill>
                  <a:srgbClr val="0070C0"/>
                </a:solidFill>
                <a:effectLst/>
              </a:rPr>
              <a:t>-2 Lots-</a:t>
            </a:r>
            <a:br>
              <a:rPr lang="en-US" sz="2200" b="1" dirty="0">
                <a:solidFill>
                  <a:srgbClr val="0070C0"/>
                </a:solidFill>
                <a:effectLst/>
              </a:rPr>
            </a:br>
            <a:r>
              <a:rPr lang="en-US" sz="2200" b="1" dirty="0">
                <a:solidFill>
                  <a:srgbClr val="0070C0"/>
                </a:solidFill>
                <a:effectLst/>
              </a:rPr>
              <a:t>-</a:t>
            </a:r>
            <a:r>
              <a:rPr lang="en-US" sz="2200" b="1">
                <a:solidFill>
                  <a:srgbClr val="0070C0"/>
                </a:solidFill>
                <a:effectLst/>
              </a:rPr>
              <a:t>Camper Amenities-</a:t>
            </a:r>
            <a:br>
              <a:rPr lang="en-US" sz="2200" b="1" dirty="0">
                <a:solidFill>
                  <a:srgbClr val="0070C0"/>
                </a:solidFill>
                <a:effectLst/>
              </a:rPr>
            </a:br>
            <a:r>
              <a:rPr lang="en-US" sz="2200" b="1" dirty="0">
                <a:solidFill>
                  <a:srgbClr val="0070C0"/>
                </a:solidFill>
                <a:effectLst/>
              </a:rPr>
              <a:t>-Fully Furnished-</a:t>
            </a:r>
            <a:br>
              <a:rPr lang="en-US" sz="2200" b="1" dirty="0">
                <a:solidFill>
                  <a:srgbClr val="0070C0"/>
                </a:solidFill>
                <a:effectLst/>
              </a:rPr>
            </a:br>
            <a:br>
              <a:rPr lang="en-US" sz="2400" b="1" dirty="0">
                <a:solidFill>
                  <a:srgbClr val="0070C0"/>
                </a:solidFill>
                <a:effectLst/>
              </a:rPr>
            </a:br>
            <a:r>
              <a:rPr lang="en-US" sz="3100" b="1" dirty="0">
                <a:solidFill>
                  <a:srgbClr val="0070C0"/>
                </a:solidFill>
                <a:effectLst/>
              </a:rPr>
              <a:t>Rick</a:t>
            </a:r>
            <a:r>
              <a:rPr lang="en-US" sz="2400" b="1" dirty="0">
                <a:solidFill>
                  <a:srgbClr val="0070C0"/>
                </a:solidFill>
                <a:effectLst/>
              </a:rPr>
              <a:t>				</a:t>
            </a:r>
            <a:br>
              <a:rPr lang="en-US" sz="2400" b="1" dirty="0">
                <a:solidFill>
                  <a:srgbClr val="0070C0"/>
                </a:solidFill>
                <a:effectLst/>
              </a:rPr>
            </a:br>
            <a:r>
              <a:rPr lang="en-US" sz="3100" b="1" dirty="0">
                <a:solidFill>
                  <a:srgbClr val="0070C0"/>
                </a:solidFill>
                <a:effectLst/>
              </a:rPr>
              <a:t>Foxworthy</a:t>
            </a:r>
            <a:r>
              <a:rPr lang="en-US" sz="2400" b="1" dirty="0">
                <a:solidFill>
                  <a:srgbClr val="0070C0"/>
                </a:solidFill>
                <a:effectLst/>
              </a:rPr>
              <a:t> 			</a:t>
            </a:r>
            <a:br>
              <a:rPr lang="en-US" sz="2400" b="1" dirty="0">
                <a:solidFill>
                  <a:srgbClr val="0070C0"/>
                </a:solidFill>
                <a:effectLst/>
              </a:rPr>
            </a:br>
            <a:r>
              <a:rPr lang="en-US" sz="2700" b="1" dirty="0">
                <a:solidFill>
                  <a:srgbClr val="0070C0"/>
                </a:solidFill>
                <a:effectLst/>
              </a:rPr>
              <a:t>402-760-1100</a:t>
            </a:r>
            <a:r>
              <a:rPr lang="en-US" sz="2400" b="1" dirty="0">
                <a:solidFill>
                  <a:srgbClr val="0070C0"/>
                </a:solidFill>
                <a:effectLst/>
              </a:rPr>
              <a:t> 	 			</a:t>
            </a:r>
            <a:endParaRPr lang="en-US" sz="2400" u="sng" dirty="0">
              <a:solidFill>
                <a:schemeClr val="bg1"/>
              </a:solidFill>
              <a:effectLst/>
            </a:endParaRPr>
          </a:p>
        </p:txBody>
      </p:sp>
      <p:cxnSp>
        <p:nvCxnSpPr>
          <p:cNvPr id="18" name="Straight Connector 4"/>
          <p:cNvCxnSpPr>
            <a:cxnSpLocks/>
          </p:cNvCxnSpPr>
          <p:nvPr/>
        </p:nvCxnSpPr>
        <p:spPr>
          <a:xfrm>
            <a:off x="8857590" y="5632157"/>
            <a:ext cx="0" cy="1010782"/>
          </a:xfrm>
          <a:prstGeom prst="straightConnector1">
            <a:avLst/>
          </a:prstGeom>
          <a:noFill/>
          <a:ln w="28575">
            <a:solidFill>
              <a:srgbClr val="FF0000"/>
            </a:solidFill>
            <a:prstDash val="solid"/>
          </a:ln>
        </p:spPr>
      </p:cxnSp>
      <p:cxnSp>
        <p:nvCxnSpPr>
          <p:cNvPr id="19" name="Straight Connector 3"/>
          <p:cNvCxnSpPr>
            <a:cxnSpLocks/>
          </p:cNvCxnSpPr>
          <p:nvPr/>
        </p:nvCxnSpPr>
        <p:spPr>
          <a:xfrm flipH="1">
            <a:off x="8538350" y="5628429"/>
            <a:ext cx="580074" cy="0"/>
          </a:xfrm>
          <a:prstGeom prst="straightConnector1">
            <a:avLst/>
          </a:prstGeom>
          <a:noFill/>
          <a:ln w="28575">
            <a:solidFill>
              <a:srgbClr val="FF0000"/>
            </a:solidFill>
            <a:prstDash val="solid"/>
          </a:ln>
        </p:spPr>
      </p:cxnSp>
      <p:cxnSp>
        <p:nvCxnSpPr>
          <p:cNvPr id="20" name="Straight Connector 2"/>
          <p:cNvCxnSpPr>
            <a:cxnSpLocks/>
          </p:cNvCxnSpPr>
          <p:nvPr/>
        </p:nvCxnSpPr>
        <p:spPr>
          <a:xfrm flipV="1">
            <a:off x="6102705" y="5235917"/>
            <a:ext cx="1170153" cy="415580"/>
          </a:xfrm>
          <a:prstGeom prst="straightConnector1">
            <a:avLst/>
          </a:prstGeom>
          <a:noFill/>
          <a:ln w="28575">
            <a:solidFill>
              <a:srgbClr val="FF0000"/>
            </a:solidFill>
            <a:prstDash val="solid"/>
          </a:ln>
        </p:spPr>
      </p:cxnSp>
      <p:cxnSp>
        <p:nvCxnSpPr>
          <p:cNvPr id="21" name="Straight Connector 1"/>
          <p:cNvCxnSpPr>
            <a:cxnSpLocks/>
          </p:cNvCxnSpPr>
          <p:nvPr/>
        </p:nvCxnSpPr>
        <p:spPr>
          <a:xfrm flipH="1" flipV="1">
            <a:off x="7250699" y="5235916"/>
            <a:ext cx="1320165" cy="396244"/>
          </a:xfrm>
          <a:prstGeom prst="straightConnector1">
            <a:avLst/>
          </a:prstGeom>
          <a:noFill/>
          <a:ln w="28575">
            <a:solidFill>
              <a:srgbClr val="FF0000"/>
            </a:solidFill>
            <a:prstDash val="solid"/>
          </a:ln>
        </p:spPr>
      </p:cxnSp>
      <p:sp>
        <p:nvSpPr>
          <p:cNvPr id="22" name="TextBox 21"/>
          <p:cNvSpPr txBox="1"/>
          <p:nvPr/>
        </p:nvSpPr>
        <p:spPr>
          <a:xfrm>
            <a:off x="5715000" y="5651499"/>
            <a:ext cx="3352800" cy="1169551"/>
          </a:xfrm>
          <a:prstGeom prst="rect">
            <a:avLst/>
          </a:prstGeom>
          <a:noFill/>
        </p:spPr>
        <p:txBody>
          <a:bodyPr wrap="square" rtlCol="0">
            <a:spAutoFit/>
          </a:bodyPr>
          <a:lstStyle/>
          <a:p>
            <a:pPr algn="ctr"/>
            <a:r>
              <a:rPr lang="en-US" sz="1600" b="1" dirty="0">
                <a:solidFill>
                  <a:schemeClr val="bg1"/>
                </a:solidFill>
                <a:latin typeface="Baskerville Old Face" panose="02020602080505020303" pitchFamily="18" charset="0"/>
                <a:cs typeface="Aharoni" panose="02010803020104030203" pitchFamily="2" charset="-79"/>
              </a:rPr>
              <a:t>Cabin Realty &amp; Ag Services, Inc.</a:t>
            </a:r>
          </a:p>
          <a:p>
            <a:pPr algn="ctr"/>
            <a:r>
              <a:rPr lang="en-US" sz="1350" dirty="0">
                <a:solidFill>
                  <a:schemeClr val="bg1"/>
                </a:solidFill>
                <a:latin typeface="Baskerville Old Face" panose="02020602080505020303" pitchFamily="18" charset="0"/>
                <a:cs typeface="Aharoni" panose="02010803020104030203" pitchFamily="2" charset="-79"/>
              </a:rPr>
              <a:t>Real Estate Sale &amp; Management</a:t>
            </a:r>
          </a:p>
          <a:p>
            <a:pPr algn="ctr"/>
            <a:r>
              <a:rPr lang="en-US" sz="1350" dirty="0">
                <a:solidFill>
                  <a:schemeClr val="bg1"/>
                </a:solidFill>
                <a:latin typeface="Baskerville Old Face" panose="02020602080505020303" pitchFamily="18" charset="0"/>
                <a:cs typeface="Aharoni" panose="02010803020104030203" pitchFamily="2" charset="-79"/>
              </a:rPr>
              <a:t>Michele </a:t>
            </a:r>
            <a:r>
              <a:rPr lang="en-US" sz="1350" dirty="0" err="1">
                <a:solidFill>
                  <a:schemeClr val="bg1"/>
                </a:solidFill>
                <a:latin typeface="Baskerville Old Face" panose="02020602080505020303" pitchFamily="18" charset="0"/>
                <a:cs typeface="Aharoni" panose="02010803020104030203" pitchFamily="2" charset="-79"/>
              </a:rPr>
              <a:t>Usasz</a:t>
            </a:r>
            <a:r>
              <a:rPr lang="en-US" sz="1350" dirty="0">
                <a:solidFill>
                  <a:schemeClr val="bg1"/>
                </a:solidFill>
                <a:latin typeface="Baskerville Old Face" panose="02020602080505020303" pitchFamily="18" charset="0"/>
                <a:cs typeface="Aharoni" panose="02010803020104030203" pitchFamily="2" charset="-79"/>
              </a:rPr>
              <a:t>-Wells, Broker</a:t>
            </a:r>
          </a:p>
          <a:p>
            <a:pPr algn="ctr"/>
            <a:r>
              <a:rPr lang="en-US" sz="1350" dirty="0">
                <a:solidFill>
                  <a:schemeClr val="bg1"/>
                </a:solidFill>
                <a:latin typeface="Baskerville Old Face" panose="02020602080505020303" pitchFamily="18" charset="0"/>
                <a:cs typeface="Aharoni" panose="02010803020104030203" pitchFamily="2" charset="-79"/>
              </a:rPr>
              <a:t>Office: 308-346-4425</a:t>
            </a:r>
          </a:p>
          <a:p>
            <a:pPr algn="ctr"/>
            <a:r>
              <a:rPr lang="en-US" sz="1350" b="1" dirty="0">
                <a:solidFill>
                  <a:schemeClr val="bg1"/>
                </a:solidFill>
                <a:latin typeface="Baskerville Old Face" panose="02020602080505020303" pitchFamily="18" charset="0"/>
                <a:cs typeface="Aharoni" panose="02010803020104030203" pitchFamily="2" charset="-79"/>
              </a:rPr>
              <a:t>www. CabinRealtyAgServices.com</a:t>
            </a:r>
          </a:p>
        </p:txBody>
      </p:sp>
      <p:sp>
        <p:nvSpPr>
          <p:cNvPr id="4" name="TextBox 3"/>
          <p:cNvSpPr txBox="1"/>
          <p:nvPr/>
        </p:nvSpPr>
        <p:spPr>
          <a:xfrm>
            <a:off x="8401" y="3237134"/>
            <a:ext cx="9135599" cy="707886"/>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dirty="0"/>
              <a:t>82762 White Tail Lane, Burwell, NE</a:t>
            </a:r>
          </a:p>
        </p:txBody>
      </p:sp>
    </p:spTree>
    <p:extLst>
      <p:ext uri="{BB962C8B-B14F-4D97-AF65-F5344CB8AC3E}">
        <p14:creationId xmlns:p14="http://schemas.microsoft.com/office/powerpoint/2010/main" val="2303710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378</TotalTime>
  <Words>70</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Baskerville Old Face</vt:lpstr>
      <vt:lpstr>Rockwell</vt:lpstr>
      <vt:lpstr>Wingdings 2</vt:lpstr>
      <vt:lpstr>Foundry</vt:lpstr>
      <vt:lpstr>-Calamus Lake &amp; Golf Course- -2 Lots- -Camper Amenities- -Fully Furnished-  Rick     Foxworthy     402-760-1100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Erik Schwager</cp:lastModifiedBy>
  <cp:revision>40</cp:revision>
  <cp:lastPrinted>2017-03-24T14:32:43Z</cp:lastPrinted>
  <dcterms:created xsi:type="dcterms:W3CDTF">2016-05-10T18:31:09Z</dcterms:created>
  <dcterms:modified xsi:type="dcterms:W3CDTF">2020-01-24T19:31:21Z</dcterms:modified>
</cp:coreProperties>
</file>