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601200" cy="7315200"/>
  <p:notesSz cx="7010400" cy="92964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679"/>
    <a:srgbClr val="1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12" y="-174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0060" y="3946458"/>
            <a:ext cx="8721090" cy="1219200"/>
          </a:xfrm>
        </p:spPr>
        <p:txBody>
          <a:bodyPr>
            <a:noAutofit/>
          </a:bodyPr>
          <a:lstStyle>
            <a:lvl1pPr marL="0" indent="0" algn="ctr">
              <a:buNone/>
              <a:defRPr sz="2300" spc="106" baseline="0">
                <a:solidFill>
                  <a:schemeClr val="tx2"/>
                </a:solidFill>
              </a:defRPr>
            </a:lvl1pPr>
            <a:lvl2pPr marL="483306" indent="0" algn="ctr">
              <a:buNone/>
            </a:lvl2pPr>
            <a:lvl3pPr marL="966612" indent="0" algn="ctr">
              <a:buNone/>
            </a:lvl3pPr>
            <a:lvl4pPr marL="1449918" indent="0" algn="ctr">
              <a:buNone/>
            </a:lvl4pPr>
            <a:lvl5pPr marL="1933224" indent="0" algn="ctr">
              <a:buNone/>
            </a:lvl5pPr>
            <a:lvl6pPr marL="2416531" indent="0" algn="ctr">
              <a:buNone/>
            </a:lvl6pPr>
            <a:lvl7pPr marL="2899837" indent="0" algn="ctr">
              <a:buNone/>
            </a:lvl7pPr>
            <a:lvl8pPr marL="3383143" indent="0" algn="ctr">
              <a:buNone/>
            </a:lvl8pPr>
            <a:lvl9pPr marL="386644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80060" y="1529314"/>
            <a:ext cx="8721090" cy="211328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1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36807" y="3786801"/>
            <a:ext cx="3120390" cy="169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4003" y="3786801"/>
            <a:ext cx="3120390" cy="169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67365" y="3761389"/>
            <a:ext cx="48006" cy="4876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0060" y="1625600"/>
            <a:ext cx="8641080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3738880"/>
            <a:ext cx="8321040" cy="146304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1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5289455"/>
            <a:ext cx="8321040" cy="1050385"/>
          </a:xfrm>
        </p:spPr>
        <p:txBody>
          <a:bodyPr anchor="t"/>
          <a:lstStyle>
            <a:lvl1pPr marL="0" indent="0">
              <a:buNone/>
              <a:defRPr sz="2100" spc="106" baseline="0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0090" y="5244792"/>
            <a:ext cx="8321040" cy="4588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80060" y="1625600"/>
            <a:ext cx="4262933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80610" y="1625600"/>
            <a:ext cx="4262933" cy="4876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492899"/>
            <a:ext cx="4242197" cy="8128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6661" tIns="48331" rIns="96661" bIns="4833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700" b="1">
                <a:solidFill>
                  <a:schemeClr val="tx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80060" y="2348689"/>
            <a:ext cx="4240530" cy="41745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882277" y="2348689"/>
            <a:ext cx="4240530" cy="41745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65811"/>
            <a:ext cx="8641080" cy="1219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880610" y="1492899"/>
            <a:ext cx="4242197" cy="8128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6661" tIns="48331" rIns="96661" bIns="4833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700" b="1" baseline="0">
                <a:solidFill>
                  <a:schemeClr val="tx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092" y="2325567"/>
            <a:ext cx="3936492" cy="169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92624" y="2325567"/>
            <a:ext cx="3936492" cy="169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80060" y="487680"/>
            <a:ext cx="656082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20890" y="1706880"/>
            <a:ext cx="2083460" cy="3982720"/>
          </a:xfrm>
        </p:spPr>
        <p:txBody>
          <a:bodyPr tIns="48331" bIns="48331" anchor="t" anchorCtr="0"/>
          <a:lstStyle>
            <a:lvl1pPr marL="0" indent="0">
              <a:lnSpc>
                <a:spcPct val="125000"/>
              </a:lnSpc>
              <a:spcAft>
                <a:spcPts val="1057"/>
              </a:spcAft>
              <a:buNone/>
              <a:defRPr sz="17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120890" y="487680"/>
            <a:ext cx="2080260" cy="1137920"/>
          </a:xfrm>
        </p:spPr>
        <p:txBody>
          <a:bodyPr lIns="96661" tIns="96661" anchor="b" anchorCtr="0"/>
          <a:lstStyle>
            <a:lvl1pPr algn="l">
              <a:buNone/>
              <a:defRPr sz="1900" b="1" spc="-53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870" y="487680"/>
            <a:ext cx="2160270" cy="1137920"/>
          </a:xfrm>
        </p:spPr>
        <p:txBody>
          <a:bodyPr lIns="96661" tIns="96661" anchor="b" anchorCtr="0"/>
          <a:lstStyle>
            <a:lvl1pPr algn="l">
              <a:buNone/>
              <a:defRPr sz="1900" b="1" spc="-53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" y="487680"/>
            <a:ext cx="6320790" cy="593344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870" y="1706880"/>
            <a:ext cx="2160270" cy="471424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57"/>
              </a:spcAft>
              <a:buFontTx/>
              <a:buNone/>
              <a:defRPr sz="17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80060" y="1544320"/>
            <a:ext cx="8641080" cy="4990254"/>
          </a:xfrm>
          <a:prstGeom prst="rect">
            <a:avLst/>
          </a:prstGeom>
        </p:spPr>
        <p:txBody>
          <a:bodyPr vert="horz" lIns="96661" tIns="48331" rIns="96661" bIns="4833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080760" y="6617245"/>
            <a:ext cx="2720340" cy="409651"/>
          </a:xfrm>
          <a:prstGeom prst="rect">
            <a:avLst/>
          </a:prstGeom>
        </p:spPr>
        <p:txBody>
          <a:bodyPr vert="horz" lIns="96661" tIns="48331" rIns="96661" bIns="48331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0AA2B360-B075-4727-B202-89DBF2A5A83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40280" y="6617245"/>
            <a:ext cx="3760470" cy="409651"/>
          </a:xfrm>
          <a:prstGeom prst="rect">
            <a:avLst/>
          </a:prstGeom>
        </p:spPr>
        <p:txBody>
          <a:bodyPr vert="horz" lIns="96661" tIns="48331" rIns="96661" bIns="48331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831104" y="6593633"/>
            <a:ext cx="640080" cy="48768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700" baseline="0">
                <a:solidFill>
                  <a:schemeClr val="tx2"/>
                </a:solidFill>
              </a:defRPr>
            </a:lvl1pPr>
          </a:lstStyle>
          <a:p>
            <a:fld id="{3C26342E-1213-4AC6-9823-7EC7FB210E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80060" y="162560"/>
            <a:ext cx="8641080" cy="1300480"/>
          </a:xfrm>
          <a:prstGeom prst="rect">
            <a:avLst/>
          </a:prstGeom>
          <a:ln w="6350" cap="rnd">
            <a:noFill/>
          </a:ln>
        </p:spPr>
        <p:txBody>
          <a:bodyPr vert="horz" lIns="96661" tIns="48331" rIns="96661" bIns="48331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400" b="0" kern="1200" spc="-106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89984" indent="-289984" algn="l" rtl="0" eaLnBrk="1" latinLnBrk="0" hangingPunct="1">
        <a:spcBef>
          <a:spcPts val="634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29" indent="-289984" algn="l" rtl="0" eaLnBrk="1" latinLnBrk="0" hangingPunct="1">
        <a:spcBef>
          <a:spcPts val="317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63273" indent="-241653" algn="l" rtl="0" eaLnBrk="1" latinLnBrk="0" hangingPunct="1">
        <a:spcBef>
          <a:spcPts val="317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57" indent="-241653" algn="l" rtl="0" eaLnBrk="1" latinLnBrk="0" hangingPunct="1">
        <a:spcBef>
          <a:spcPts val="317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3241" indent="-241653" algn="l" rtl="0" eaLnBrk="1" latinLnBrk="0" hangingPunct="1">
        <a:spcBef>
          <a:spcPts val="35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224" indent="-241653" algn="l" rtl="0" eaLnBrk="1" latinLnBrk="0" hangingPunct="1">
        <a:spcBef>
          <a:spcPts val="35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26547" indent="-193322" algn="l" rtl="0" eaLnBrk="1" latinLnBrk="0" hangingPunct="1">
        <a:spcBef>
          <a:spcPts val="35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6531" indent="-193322" algn="l" rtl="0" eaLnBrk="1" latinLnBrk="0" hangingPunct="1">
        <a:spcBef>
          <a:spcPts val="35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06514" indent="-193322" algn="l" rtl="0" eaLnBrk="1" latinLnBrk="0" hangingPunct="1">
        <a:spcBef>
          <a:spcPts val="359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325" y="990600"/>
            <a:ext cx="9222045" cy="2811422"/>
          </a:xfrm>
        </p:spPr>
        <p:txBody>
          <a:bodyPr>
            <a:noAutofit/>
          </a:bodyPr>
          <a:lstStyle/>
          <a:p>
            <a:r>
              <a:rPr lang="en-US" sz="1800" dirty="0" smtClean="0"/>
              <a:t>	</a:t>
            </a:r>
            <a:r>
              <a:rPr lang="en-US" sz="1600" b="1" dirty="0"/>
              <a:t>Location/Description</a:t>
            </a:r>
            <a:r>
              <a:rPr lang="en-US" sz="1600" b="1" dirty="0" smtClean="0"/>
              <a:t>:</a:t>
            </a:r>
          </a:p>
          <a:p>
            <a:r>
              <a:rPr lang="en-US" sz="1600" dirty="0"/>
              <a:t> Driving directions from Center, NE. Take 881st Rd Southwest for approx. 2 1/2 miles. Subject property is marked by Cabin Realty &amp; Ag Services </a:t>
            </a:r>
            <a:r>
              <a:rPr lang="en-US" sz="1600" dirty="0" smtClean="0"/>
              <a:t>sign.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  </a:t>
            </a:r>
            <a:endParaRPr lang="en-US" sz="1600" dirty="0" smtClean="0"/>
          </a:p>
          <a:p>
            <a:r>
              <a:rPr lang="en-US" sz="1600" dirty="0"/>
              <a:t>Here is your opportunity to own a VERY sought after Knox County hunting property. This 40 +/- acre tract offers a building site, 2 creeks offering running water, hardwood bottoms containing mostly oak and walnut. 2018 grazing lease available to purchaser. Schedule a showing of this beautiful property before its to late!</a:t>
            </a:r>
            <a:r>
              <a:rPr lang="en-US" sz="1600" dirty="0"/>
              <a:t>	</a:t>
            </a:r>
            <a:r>
              <a:rPr lang="en-US" sz="1800" dirty="0" smtClean="0"/>
              <a:t>		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051" y="-146342"/>
            <a:ext cx="9601200" cy="1170357"/>
          </a:xfrm>
        </p:spPr>
        <p:txBody>
          <a:bodyPr>
            <a:noAutofit/>
          </a:bodyPr>
          <a:lstStyle/>
          <a:p>
            <a:r>
              <a:rPr lang="en-US" sz="4400" b="1" cap="all" dirty="0" smtClean="0">
                <a:effectLst/>
              </a:rPr>
              <a:t>40.82 </a:t>
            </a:r>
            <a:r>
              <a:rPr lang="en-US" sz="4400" b="1" cap="all" dirty="0" smtClean="0">
                <a:effectLst/>
              </a:rPr>
              <a:t>+/- </a:t>
            </a:r>
            <a:r>
              <a:rPr lang="en-US" sz="4400" b="1" cap="all" dirty="0">
                <a:effectLst/>
              </a:rPr>
              <a:t>ACRES</a:t>
            </a:r>
            <a:r>
              <a:rPr lang="en-US" sz="4400" b="1" cap="all" dirty="0" smtClean="0">
                <a:effectLst/>
              </a:rPr>
              <a:t>, </a:t>
            </a:r>
            <a:r>
              <a:rPr lang="en-US" sz="4400" b="1" cap="all" dirty="0" err="1" smtClean="0">
                <a:effectLst/>
              </a:rPr>
              <a:t>knox</a:t>
            </a:r>
            <a:r>
              <a:rPr lang="en-US" sz="4400" b="1" cap="all" dirty="0" smtClean="0">
                <a:effectLst/>
              </a:rPr>
              <a:t> </a:t>
            </a:r>
            <a:r>
              <a:rPr lang="en-US" sz="4400" b="1" cap="all" dirty="0">
                <a:effectLst/>
              </a:rPr>
              <a:t>COUNTY, </a:t>
            </a:r>
            <a:r>
              <a:rPr lang="en-US" sz="4400" b="1" cap="all" dirty="0" smtClean="0">
                <a:effectLst/>
              </a:rPr>
              <a:t>NE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48843"/>
            <a:ext cx="195275" cy="38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144108"/>
            <a:ext cx="403600" cy="117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  <a:cs typeface="Arial" pitchFamily="34" charset="0"/>
              </a:rPr>
              <a:t/>
            </a:r>
            <a:br>
              <a:rPr lang="en-US" altLang="en-US">
                <a:latin typeface="Arial" pitchFamily="34" charset="0"/>
                <a:cs typeface="Arial" pitchFamily="34" charset="0"/>
              </a:rPr>
            </a:br>
            <a:endParaRPr lang="en-US" alt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</a:t>
            </a:r>
            <a:endParaRPr lang="en-US" altLang="en-US" sz="6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0510" y="5869099"/>
            <a:ext cx="2777490" cy="282272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endParaRPr lang="en-US" sz="1200" dirty="0" smtClean="0">
              <a:solidFill>
                <a:srgbClr val="180000"/>
              </a:solidFill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8100" y="5638800"/>
            <a:ext cx="3820411" cy="160571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13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		</a:t>
            </a:r>
            <a:endParaRPr lang="en-US" sz="1300" dirty="0" smtClean="0">
              <a:solidFill>
                <a:schemeClr val="accent3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Contact: </a:t>
            </a:r>
          </a:p>
          <a:p>
            <a:pPr algn="ctr"/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Mike </a:t>
            </a:r>
            <a:r>
              <a:rPr lang="en-US" sz="1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Kumm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 402.394.1118</a:t>
            </a:r>
            <a:endParaRPr lang="en-US" sz="1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Office: 308.346-4425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www.CabinRealtyAgServices.com</a:t>
            </a:r>
          </a:p>
          <a:p>
            <a:pPr algn="ctr"/>
            <a:endParaRPr lang="en-US" sz="2100" b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5330441"/>
            <a:ext cx="2883170" cy="1700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50908"/>
            <a:ext cx="3581400" cy="2504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204"/>
            <a:ext cx="3124200" cy="2227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87" y="5965365"/>
            <a:ext cx="2440172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38063"/>
            <a:ext cx="2809874" cy="19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1831</TotalTime>
  <Words>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Paper</vt:lpstr>
      <vt:lpstr>40.82 +/- ACRES, knox COUNTY, 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1,200 Acres, Rock County, NE</dc:title>
  <dc:creator>Main</dc:creator>
  <cp:lastModifiedBy>Main</cp:lastModifiedBy>
  <cp:revision>41</cp:revision>
  <cp:lastPrinted>2017-11-29T14:58:45Z</cp:lastPrinted>
  <dcterms:created xsi:type="dcterms:W3CDTF">2016-01-13T17:09:38Z</dcterms:created>
  <dcterms:modified xsi:type="dcterms:W3CDTF">2018-06-25T20:20:46Z</dcterms:modified>
</cp:coreProperties>
</file>